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0" r:id="rId2"/>
  </p:sldMasterIdLst>
  <p:sldIdLst>
    <p:sldId id="257" r:id="rId3"/>
    <p:sldId id="258" r:id="rId4"/>
    <p:sldId id="256" r:id="rId5"/>
    <p:sldId id="259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F7C247-B491-7DC8-6603-B79C282EE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1A4B2B9-90D4-4305-74E8-3EF131D346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203288-C675-18A5-32E6-C5499F2AC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74DD-481D-47AC-99D1-6D5E01293A51}" type="datetimeFigureOut">
              <a:rPr lang="de-DE" smtClean="0"/>
              <a:t>22.10.2024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A0966F-EDFA-143A-DB30-0BC5D2A0F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CBD508-E9A4-FDE8-689F-A3CDAA901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8173-1CEE-4542-A6DA-A02A4763B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3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5FAD2D-FD72-ED93-A389-A189B90BB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A4895EB-7A6C-7D33-3937-D4FC45ADF8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B90186-00A2-CC79-E97D-153C39527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74DD-481D-47AC-99D1-6D5E01293A51}" type="datetimeFigureOut">
              <a:rPr lang="de-DE" smtClean="0"/>
              <a:t>22.10.2024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6F16AB-1B3E-8CFF-7D8F-08411211A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E0D33C-0FBA-DD6B-C09F-96079615D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8173-1CEE-4542-A6DA-A02A4763B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844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0784446-7345-7CCA-2D2D-1BB5C87E9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1BDD47-7C3E-CFE4-D93B-5B17900D09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4FC09E-8519-D28E-0128-17A754352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74DD-481D-47AC-99D1-6D5E01293A51}" type="datetimeFigureOut">
              <a:rPr lang="de-DE" smtClean="0"/>
              <a:t>22.10.2024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5FECF0-B684-D48B-C2A0-8EAF8EA7B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31AA34-63C8-5DB3-86A9-9834561D1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8173-1CEE-4542-A6DA-A02A4763B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997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09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D4A218-EA41-A861-FF9A-2AFFDE249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FB8917-737E-384C-4A77-CF221B5AE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3738D6-7D48-E038-21A2-FDDBF82CB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74DD-481D-47AC-99D1-6D5E01293A51}" type="datetimeFigureOut">
              <a:rPr lang="de-DE" smtClean="0"/>
              <a:t>22.10.2024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527CD1-F8C4-AAD6-B80F-C77FE403B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5B4DC7-6B74-852B-B458-E18378174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8173-1CEE-4542-A6DA-A02A4763B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0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C3861-BB33-E157-A16D-AF0D2DC61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EBBA0-EBD8-58BE-AB13-3754865AE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9CD8BE-CEBB-90FB-293B-B93CE8ADD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74DD-481D-47AC-99D1-6D5E01293A51}" type="datetimeFigureOut">
              <a:rPr lang="de-DE" smtClean="0"/>
              <a:t>22.10.2024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59E2EE-EC36-4BEF-8370-1A45F1E6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4116BE-91F6-3210-915B-D6177C6B4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8173-1CEE-4542-A6DA-A02A4763B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57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1280C8-E419-91F5-66EB-EFAE703D7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C7719E-2890-E1A1-6347-F5A3BBA6A2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0346416-984D-D415-DA9E-DE0A6FA77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B854779-0826-F0AA-7BB7-BD6E5C09C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74DD-481D-47AC-99D1-6D5E01293A51}" type="datetimeFigureOut">
              <a:rPr lang="de-DE" smtClean="0"/>
              <a:t>22.10.2024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443435-86CE-39C9-C9BE-860DE1F14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45BFBD-517D-6404-334B-E1A68B199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8173-1CEE-4542-A6DA-A02A4763B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9555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92AC09-0E00-54BA-2A88-C781F618E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E6F72F-E355-FE63-1436-75985DBCE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F81674-7CB0-208F-AF35-A77FE7F21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58BD85A-D428-4EB0-A1D8-1F61319D88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D582F87-94F8-7334-D6EE-85639ADCF8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D4F4880-A5DE-4718-2D80-37FBB3D1F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74DD-481D-47AC-99D1-6D5E01293A51}" type="datetimeFigureOut">
              <a:rPr lang="de-DE" smtClean="0"/>
              <a:t>22.10.2024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66C69CC-1584-68E1-7332-C8657B006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43ABF8-33CF-0428-2BC3-70E6C9418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8173-1CEE-4542-A6DA-A02A4763B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6086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E4C2D0-2306-4DCF-4C00-6CC092472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BB2C557-E32C-2D70-1F54-695B83950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74DD-481D-47AC-99D1-6D5E01293A51}" type="datetimeFigureOut">
              <a:rPr lang="de-DE" smtClean="0"/>
              <a:t>22.10.2024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E597AC0-E308-3686-F375-6E69BB149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102CDE9-ED87-69D2-F6B4-B2776B81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8173-1CEE-4542-A6DA-A02A4763B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7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4ED5375-EA46-BF10-6DD9-A876FECC3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74DD-481D-47AC-99D1-6D5E01293A51}" type="datetimeFigureOut">
              <a:rPr lang="de-DE" smtClean="0"/>
              <a:t>22.10.2024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6DC894C-7380-E314-363D-80A0573F7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445F819-5883-4458-3E3C-A985668AF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8173-1CEE-4542-A6DA-A02A4763B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272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09F37B-CEA5-3BD0-2717-CCABC44B4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89C897-C0AF-8EF9-392D-46E9BCD53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D534005-98ED-C299-7B51-37CBB4AB8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1B60D1A-5D6B-3D1E-A7EB-818BCFA3D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74DD-481D-47AC-99D1-6D5E01293A51}" type="datetimeFigureOut">
              <a:rPr lang="de-DE" smtClean="0"/>
              <a:t>22.10.2024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962B0F-9938-DCA1-F9E5-4ECCC268B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A958E75-6F9F-B241-9C49-C3771081F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8173-1CEE-4542-A6DA-A02A4763B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08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F9CF9F-BB53-BE5A-61A1-E673D5CD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12AF235-98C9-F492-A929-A7FD838B22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B990947-9E34-E964-F6C8-420E69C62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8200B51-9F7A-2F99-D7B7-790712C71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74DD-481D-47AC-99D1-6D5E01293A51}" type="datetimeFigureOut">
              <a:rPr lang="de-DE" smtClean="0"/>
              <a:t>22.10.2024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B5AB5F1-C7AA-8B18-C9ED-1C0C7BD2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9A310E-8D76-143B-F647-F09B9925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8173-1CEE-4542-A6DA-A02A4763B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4976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9122819-B236-C675-9499-796FAA36B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F0143F-A060-340F-7FCF-C1E3D692E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8B91AC-2D08-5C23-12B8-FB84DF28BA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F674DD-481D-47AC-99D1-6D5E01293A51}" type="datetimeFigureOut">
              <a:rPr lang="de-DE" smtClean="0"/>
              <a:t>22.10.2024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FF8746-9034-5678-A2E2-898A2F7B0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EE7A1A-5164-4392-C330-3693995D2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4E8173-1CEE-4542-A6DA-A02A4763B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586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5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osa und blaue Wolken">
            <a:extLst>
              <a:ext uri="{FF2B5EF4-FFF2-40B4-BE49-F238E27FC236}">
                <a16:creationId xmlns:a16="http://schemas.microsoft.com/office/drawing/2014/main" id="{B341E7C5-6FEA-F456-6C68-E00BDE48AA7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079"/>
          <a:stretch/>
        </p:blipFill>
        <p:spPr>
          <a:xfrm>
            <a:off x="20" y="1142"/>
            <a:ext cx="12191980" cy="6861458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3BFFBDC-C7A6-67BE-50A1-863A40F7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9965" y="613455"/>
            <a:ext cx="4628759" cy="2083242"/>
          </a:xfrm>
        </p:spPr>
        <p:txBody>
          <a:bodyPr>
            <a:normAutofit/>
          </a:bodyPr>
          <a:lstStyle/>
          <a:p>
            <a:r>
              <a:rPr lang="de-DE"/>
              <a:t>Musik BASICS III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4F56352-BC71-B86C-3524-5CB0DEC3D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6998" y="618510"/>
            <a:ext cx="3397611" cy="1256326"/>
          </a:xfrm>
        </p:spPr>
        <p:txBody>
          <a:bodyPr>
            <a:normAutofit lnSpcReduction="10000"/>
          </a:bodyPr>
          <a:lstStyle/>
          <a:p>
            <a:pPr algn="ctr"/>
            <a:r>
              <a:rPr lang="de-DE"/>
              <a:t>Einsingen</a:t>
            </a:r>
          </a:p>
          <a:p>
            <a:pPr algn="ctr"/>
            <a:r>
              <a:rPr lang="de-DE"/>
              <a:t>Anatomie Stimme</a:t>
            </a:r>
          </a:p>
          <a:p>
            <a:pPr algn="ctr"/>
            <a:r>
              <a:rPr lang="de-DE"/>
              <a:t>Höhen/Tiefen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540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2B108A-F20B-A574-F27A-C7A78237E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5251316" cy="1322998"/>
          </a:xfrm>
        </p:spPr>
        <p:txBody>
          <a:bodyPr>
            <a:normAutofit/>
          </a:bodyPr>
          <a:lstStyle/>
          <a:p>
            <a:r>
              <a:rPr lang="de-DE" sz="4800" b="1" spc="100" dirty="0">
                <a:latin typeface="The Hand Black" panose="03070902030502020204" pitchFamily="66" charset="0"/>
              </a:rPr>
              <a:t>Atem + Atemführung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4D86A9-4BDD-7FAD-281D-899EFBC7E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4993640" cy="4754564"/>
          </a:xfrm>
        </p:spPr>
        <p:txBody>
          <a:bodyPr>
            <a:noAutofit/>
          </a:bodyPr>
          <a:lstStyle/>
          <a:p>
            <a:pPr marL="271463" indent="-271463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de-DE" sz="1800" dirty="0">
                <a:latin typeface="The Serif Hand Black" panose="03070902030502020204" pitchFamily="66" charset="0"/>
              </a:rPr>
              <a:t>Fühlen</a:t>
            </a:r>
          </a:p>
          <a:p>
            <a:pPr marL="271463" indent="-271463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de-DE" sz="1800" b="1" dirty="0">
                <a:latin typeface="The Serif Hand Black" panose="03070902030502020204" pitchFamily="66" charset="0"/>
              </a:rPr>
              <a:t>Stützen</a:t>
            </a:r>
          </a:p>
          <a:p>
            <a:pPr lvl="2">
              <a:spcBef>
                <a:spcPts val="300"/>
              </a:spcBef>
            </a:pPr>
            <a:r>
              <a:rPr lang="de-DE" sz="1400" b="1" dirty="0">
                <a:latin typeface="The Serif Hand Black" panose="03070902030502020204" pitchFamily="66" charset="0"/>
              </a:rPr>
              <a:t>	Übung: </a:t>
            </a:r>
            <a:r>
              <a:rPr lang="de-DE" sz="1400" b="1" dirty="0" err="1">
                <a:latin typeface="The Serif Hand Black" panose="03070902030502020204" pitchFamily="66" charset="0"/>
              </a:rPr>
              <a:t>Ssssss</a:t>
            </a:r>
            <a:r>
              <a:rPr lang="de-DE" sz="1400" b="1" dirty="0">
                <a:latin typeface="The Serif Hand Black" panose="03070902030502020204" pitchFamily="66" charset="0"/>
              </a:rPr>
              <a:t>……. (Brustkorb)</a:t>
            </a:r>
          </a:p>
          <a:p>
            <a:pPr marL="271463" indent="-271463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de-DE" sz="1800" b="1" dirty="0">
                <a:latin typeface="The Serif Hand Black" panose="03070902030502020204" pitchFamily="66" charset="0"/>
              </a:rPr>
              <a:t>Resonanzraum</a:t>
            </a:r>
          </a:p>
          <a:p>
            <a:pPr lvl="2">
              <a:spcBef>
                <a:spcPts val="300"/>
              </a:spcBef>
            </a:pPr>
            <a:r>
              <a:rPr lang="de-DE" sz="1400" b="1" dirty="0">
                <a:latin typeface="The Serif Hand Black" panose="03070902030502020204" pitchFamily="66" charset="0"/>
              </a:rPr>
              <a:t>	 Übung: MMMM….. Mi, </a:t>
            </a:r>
            <a:r>
              <a:rPr lang="de-DE" sz="1400" b="1" dirty="0" err="1">
                <a:latin typeface="The Serif Hand Black" panose="03070902030502020204" pitchFamily="66" charset="0"/>
              </a:rPr>
              <a:t>me</a:t>
            </a:r>
            <a:r>
              <a:rPr lang="de-DE" sz="1400" b="1" dirty="0">
                <a:latin typeface="The Serif Hand Black" panose="03070902030502020204" pitchFamily="66" charset="0"/>
              </a:rPr>
              <a:t> ,</a:t>
            </a:r>
            <a:r>
              <a:rPr lang="de-DE" sz="1400" b="1" dirty="0" err="1">
                <a:latin typeface="The Serif Hand Black" panose="03070902030502020204" pitchFamily="66" charset="0"/>
              </a:rPr>
              <a:t>ma</a:t>
            </a:r>
            <a:r>
              <a:rPr lang="de-DE" sz="1400" b="1" dirty="0">
                <a:latin typeface="The Serif Hand Black" panose="03070902030502020204" pitchFamily="66" charset="0"/>
              </a:rPr>
              <a:t>, </a:t>
            </a:r>
            <a:r>
              <a:rPr lang="de-DE" sz="1400" b="1" dirty="0" err="1">
                <a:latin typeface="The Serif Hand Black" panose="03070902030502020204" pitchFamily="66" charset="0"/>
              </a:rPr>
              <a:t>mo</a:t>
            </a:r>
            <a:r>
              <a:rPr lang="de-DE" sz="1400" b="1" dirty="0">
                <a:latin typeface="The Serif Hand Black" panose="03070902030502020204" pitchFamily="66" charset="0"/>
              </a:rPr>
              <a:t>, </a:t>
            </a:r>
            <a:r>
              <a:rPr lang="de-DE" sz="1400" b="1" dirty="0" err="1">
                <a:latin typeface="The Serif Hand Black" panose="03070902030502020204" pitchFamily="66" charset="0"/>
              </a:rPr>
              <a:t>mu</a:t>
            </a:r>
            <a:endParaRPr lang="de-DE" sz="1400" b="1" dirty="0">
              <a:latin typeface="The Serif Hand Black" panose="03070902030502020204" pitchFamily="66" charset="0"/>
            </a:endParaRPr>
          </a:p>
          <a:p>
            <a:pPr marL="285750" lvl="1" indent="-28575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de-DE" sz="1800" b="1" dirty="0">
                <a:latin typeface="The Serif Hand Black" panose="03070902030502020204" pitchFamily="66" charset="0"/>
              </a:rPr>
              <a:t>Beides</a:t>
            </a:r>
          </a:p>
          <a:p>
            <a:pPr marL="374333" lvl="2" indent="-285750">
              <a:spcBef>
                <a:spcPts val="300"/>
              </a:spcBef>
            </a:pPr>
            <a:r>
              <a:rPr lang="de-DE" sz="1400" b="1" dirty="0">
                <a:latin typeface="The Serif Hand Black" panose="03070902030502020204" pitchFamily="66" charset="0"/>
              </a:rPr>
              <a:t>		 Übung: Si, </a:t>
            </a:r>
            <a:r>
              <a:rPr lang="de-DE" sz="1400" b="1" dirty="0" err="1">
                <a:latin typeface="The Serif Hand Black" panose="03070902030502020204" pitchFamily="66" charset="0"/>
              </a:rPr>
              <a:t>Sii</a:t>
            </a:r>
            <a:r>
              <a:rPr lang="de-DE" sz="1400" b="1" dirty="0">
                <a:latin typeface="The Serif Hand Black" panose="03070902030502020204" pitchFamily="66" charset="0"/>
              </a:rPr>
              <a:t>, </a:t>
            </a:r>
            <a:r>
              <a:rPr lang="de-DE" sz="1400" b="1" dirty="0" err="1">
                <a:latin typeface="The Serif Hand Black" panose="03070902030502020204" pitchFamily="66" charset="0"/>
              </a:rPr>
              <a:t>Siii</a:t>
            </a:r>
            <a:r>
              <a:rPr lang="de-DE" sz="1400" b="1" dirty="0">
                <a:latin typeface="The Serif Hand Black" panose="03070902030502020204" pitchFamily="66" charset="0"/>
              </a:rPr>
              <a:t> (Glissando)</a:t>
            </a:r>
          </a:p>
          <a:p>
            <a:pPr marL="271463" indent="-271463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de-DE" sz="1800" b="1" dirty="0">
                <a:latin typeface="The Serif Hand Black" panose="03070902030502020204" pitchFamily="66" charset="0"/>
              </a:rPr>
              <a:t>Tiefe</a:t>
            </a:r>
          </a:p>
          <a:p>
            <a:pPr lvl="2">
              <a:spcBef>
                <a:spcPts val="300"/>
              </a:spcBef>
            </a:pPr>
            <a:r>
              <a:rPr lang="de-DE" sz="1400" b="1" dirty="0">
                <a:latin typeface="The Serif Hand Black" panose="03070902030502020204" pitchFamily="66" charset="0"/>
              </a:rPr>
              <a:t>	 Übung: </a:t>
            </a:r>
            <a:r>
              <a:rPr lang="de-DE" sz="1400" b="1" dirty="0" err="1">
                <a:latin typeface="The Serif Hand Black" panose="03070902030502020204" pitchFamily="66" charset="0"/>
              </a:rPr>
              <a:t>Rrrrr</a:t>
            </a:r>
            <a:r>
              <a:rPr lang="de-DE" sz="1400" b="1" dirty="0">
                <a:latin typeface="The Serif Hand Black" panose="03070902030502020204" pitchFamily="66" charset="0"/>
              </a:rPr>
              <a:t>…..</a:t>
            </a:r>
          </a:p>
          <a:p>
            <a:pPr marL="271463" indent="-271463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de-DE" sz="1800" b="1" dirty="0">
                <a:latin typeface="The Serif Hand Black" panose="03070902030502020204" pitchFamily="66" charset="0"/>
              </a:rPr>
              <a:t>Lippen/Tiefe </a:t>
            </a:r>
          </a:p>
          <a:p>
            <a:pPr lvl="2">
              <a:spcBef>
                <a:spcPts val="300"/>
              </a:spcBef>
            </a:pPr>
            <a:r>
              <a:rPr lang="de-DE" sz="1400" b="1" dirty="0">
                <a:latin typeface="The Serif Hand Black" panose="03070902030502020204" pitchFamily="66" charset="0"/>
              </a:rPr>
              <a:t>	 Übung: </a:t>
            </a:r>
            <a:r>
              <a:rPr lang="de-DE" sz="1400" b="1" dirty="0" err="1">
                <a:latin typeface="The Serif Hand Black" panose="03070902030502020204" pitchFamily="66" charset="0"/>
              </a:rPr>
              <a:t>Wwww</a:t>
            </a:r>
            <a:endParaRPr lang="de-DE" sz="1400" b="1" dirty="0">
              <a:latin typeface="The Serif Hand Black" panose="03070902030502020204" pitchFamily="66" charset="0"/>
            </a:endParaRPr>
          </a:p>
          <a:p>
            <a:pPr marL="271463" indent="-271463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de-DE" sz="1800" b="1" dirty="0">
                <a:latin typeface="The Serif Hand Black" panose="03070902030502020204" pitchFamily="66" charset="0"/>
              </a:rPr>
              <a:t>Stimmlippen spüren</a:t>
            </a:r>
          </a:p>
          <a:p>
            <a:pPr lvl="2">
              <a:spcBef>
                <a:spcPts val="300"/>
              </a:spcBef>
            </a:pPr>
            <a:r>
              <a:rPr lang="de-DE" sz="1400" b="1" dirty="0">
                <a:latin typeface="The Serif Hand Black" panose="03070902030502020204" pitchFamily="66" charset="0"/>
              </a:rPr>
              <a:t>	 Übung: Oh / UH vs. H….</a:t>
            </a:r>
          </a:p>
          <a:p>
            <a:pPr marL="271463" indent="-271463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de-DE" sz="1800" b="1" dirty="0" err="1">
                <a:latin typeface="The Serif Hand Black" panose="03070902030502020204" pitchFamily="66" charset="0"/>
              </a:rPr>
              <a:t>Glsando</a:t>
            </a:r>
            <a:r>
              <a:rPr lang="de-DE" sz="1800" b="1" dirty="0">
                <a:latin typeface="The Serif Hand Black" panose="03070902030502020204" pitchFamily="66" charset="0"/>
              </a:rPr>
              <a:t> </a:t>
            </a:r>
          </a:p>
          <a:p>
            <a:pPr lvl="2">
              <a:spcBef>
                <a:spcPts val="300"/>
              </a:spcBef>
            </a:pPr>
            <a:r>
              <a:rPr lang="de-DE" sz="1400" b="1" dirty="0">
                <a:latin typeface="The Serif Hand Black" panose="03070902030502020204" pitchFamily="66" charset="0"/>
              </a:rPr>
              <a:t>	 Übung: JA / </a:t>
            </a:r>
            <a:r>
              <a:rPr lang="de-DE" sz="1400" b="1" dirty="0" err="1">
                <a:latin typeface="The Serif Hand Black" panose="03070902030502020204" pitchFamily="66" charset="0"/>
              </a:rPr>
              <a:t>OOOOh</a:t>
            </a:r>
            <a:endParaRPr lang="de-DE" sz="1200" dirty="0">
              <a:latin typeface="The Serif Hand Black" panose="03070902030502020204" pitchFamily="66" charset="0"/>
            </a:endParaRPr>
          </a:p>
          <a:p>
            <a:pPr marL="0" indent="0">
              <a:buNone/>
            </a:pPr>
            <a:r>
              <a:rPr lang="de-DE" sz="1600" dirty="0">
                <a:latin typeface="The Serif Hand Black" panose="03070902030502020204" pitchFamily="66" charset="0"/>
                <a:sym typeface="Wingdings" panose="05000000000000000000" pitchFamily="2" charset="2"/>
              </a:rPr>
              <a:t>			</a:t>
            </a:r>
            <a:endParaRPr lang="de-DE" sz="1600" dirty="0">
              <a:latin typeface="The Serif Hand Black" panose="03070902030502020204" pitchFamily="66" charset="0"/>
            </a:endParaRPr>
          </a:p>
        </p:txBody>
      </p:sp>
      <p:pic>
        <p:nvPicPr>
          <p:cNvPr id="4" name="Picture 3" descr="Rosa und blaue Wolken">
            <a:extLst>
              <a:ext uri="{FF2B5EF4-FFF2-40B4-BE49-F238E27FC236}">
                <a16:creationId xmlns:a16="http://schemas.microsoft.com/office/drawing/2014/main" id="{07F8375A-EEDD-E36F-4D8D-1FC0C90E3EA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1416" r="21416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CA25B631-375D-FB55-8EE2-C43A01AC15AC}"/>
              </a:ext>
            </a:extLst>
          </p:cNvPr>
          <p:cNvSpPr txBox="1"/>
          <p:nvPr/>
        </p:nvSpPr>
        <p:spPr>
          <a:xfrm>
            <a:off x="4072095" y="6388592"/>
            <a:ext cx="6094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latin typeface="The Serif Hand Black" panose="03070902030502020204" pitchFamily="66" charset="0"/>
                <a:sym typeface="Wingdings" panose="05000000000000000000" pitchFamily="2" charset="2"/>
              </a:rPr>
              <a:t></a:t>
            </a:r>
            <a:r>
              <a:rPr lang="de-DE" sz="1800" dirty="0">
                <a:latin typeface="The Serif Hand Black" panose="03070902030502020204" pitchFamily="66" charset="0"/>
              </a:rPr>
              <a:t>@www.singdu.de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8129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7" name="Rectangle 2056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DB0122E-F295-CCE4-6F60-B72BDEE8E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7200"/>
            <a:ext cx="10909640" cy="1368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b="1" dirty="0" err="1">
                <a:latin typeface="The Hand" panose="03070502030502020204" pitchFamily="66" charset="0"/>
              </a:rPr>
              <a:t>Innenansicht</a:t>
            </a:r>
            <a:endParaRPr lang="en-US" sz="6600" b="1" dirty="0">
              <a:latin typeface="The Hand" panose="03070502030502020204" pitchFamily="66" charset="0"/>
            </a:endParaRPr>
          </a:p>
        </p:txBody>
      </p:sp>
      <p:sp>
        <p:nvSpPr>
          <p:cNvPr id="2068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D93F0A20-5A4C-6175-A030-975983C6D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0854" y="2642616"/>
            <a:ext cx="5132788" cy="3605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Stimmstörungen | Kantonsspital Baselland">
            <a:extLst>
              <a:ext uri="{FF2B5EF4-FFF2-40B4-BE49-F238E27FC236}">
                <a16:creationId xmlns:a16="http://schemas.microsoft.com/office/drawing/2014/main" id="{84E28ED2-4126-8C87-65A8-EB86889E6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60742" y="2642616"/>
            <a:ext cx="5401923" cy="3605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9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23D6AB-DAC5-E5EE-CD11-0259B3585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Übung: C-Dur Tonleiter singen</a:t>
            </a:r>
          </a:p>
        </p:txBody>
      </p:sp>
      <p:pic>
        <p:nvPicPr>
          <p:cNvPr id="1026" name="Picture 2" descr="C Dur Tonleiter - Brassport">
            <a:extLst>
              <a:ext uri="{FF2B5EF4-FFF2-40B4-BE49-F238E27FC236}">
                <a16:creationId xmlns:a16="http://schemas.microsoft.com/office/drawing/2014/main" id="{EF8F3F70-A0B5-71C2-788D-F8DB3B7AB9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75" y="2249865"/>
            <a:ext cx="4514850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cale of do re mi fa sol la ti do #violinforkids | Do re mi, Reading ...">
            <a:extLst>
              <a:ext uri="{FF2B5EF4-FFF2-40B4-BE49-F238E27FC236}">
                <a16:creationId xmlns:a16="http://schemas.microsoft.com/office/drawing/2014/main" id="{DBF2B8BC-4CE0-96C4-85F5-FC54F953E09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905" y="2249865"/>
            <a:ext cx="5676190" cy="20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D93D2D51-82DB-067F-4766-BF8E0D940970}"/>
              </a:ext>
            </a:extLst>
          </p:cNvPr>
          <p:cNvSpPr txBox="1"/>
          <p:nvPr/>
        </p:nvSpPr>
        <p:spPr>
          <a:xfrm>
            <a:off x="4573269" y="4885661"/>
            <a:ext cx="4480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Cambria" panose="02040503050406030204" pitchFamily="18" charset="0"/>
                <a:ea typeface="Cambria" panose="02040503050406030204" pitchFamily="18" charset="0"/>
                <a:cs typeface="72 Condensed" panose="020B0506030000000003" pitchFamily="34" charset="0"/>
              </a:rPr>
              <a:t>Do, </a:t>
            </a:r>
            <a:r>
              <a:rPr lang="de-DE" sz="2800" dirty="0" err="1">
                <a:latin typeface="Cambria" panose="02040503050406030204" pitchFamily="18" charset="0"/>
                <a:ea typeface="Cambria" panose="02040503050406030204" pitchFamily="18" charset="0"/>
                <a:cs typeface="72 Condensed" panose="020B0506030000000003" pitchFamily="34" charset="0"/>
              </a:rPr>
              <a:t>ti</a:t>
            </a:r>
            <a:r>
              <a:rPr lang="de-DE" sz="2800" dirty="0">
                <a:latin typeface="Cambria" panose="02040503050406030204" pitchFamily="18" charset="0"/>
                <a:ea typeface="Cambria" panose="02040503050406030204" pitchFamily="18" charset="0"/>
                <a:cs typeface="72 Condensed" panose="020B0506030000000003" pitchFamily="34" charset="0"/>
              </a:rPr>
              <a:t>, la, </a:t>
            </a:r>
            <a:r>
              <a:rPr lang="de-DE" sz="2800" dirty="0" err="1">
                <a:latin typeface="Cambria" panose="02040503050406030204" pitchFamily="18" charset="0"/>
                <a:ea typeface="Cambria" panose="02040503050406030204" pitchFamily="18" charset="0"/>
                <a:cs typeface="72 Condensed" panose="020B0506030000000003" pitchFamily="34" charset="0"/>
              </a:rPr>
              <a:t>sol</a:t>
            </a:r>
            <a:r>
              <a:rPr lang="de-DE" sz="2800" dirty="0">
                <a:latin typeface="Cambria" panose="02040503050406030204" pitchFamily="18" charset="0"/>
                <a:ea typeface="Cambria" panose="02040503050406030204" pitchFamily="18" charset="0"/>
                <a:cs typeface="72 Condensed" panose="020B0506030000000003" pitchFamily="34" charset="0"/>
              </a:rPr>
              <a:t>, </a:t>
            </a:r>
            <a:r>
              <a:rPr lang="de-DE" sz="2800" dirty="0" err="1">
                <a:latin typeface="Cambria" panose="02040503050406030204" pitchFamily="18" charset="0"/>
                <a:ea typeface="Cambria" panose="02040503050406030204" pitchFamily="18" charset="0"/>
                <a:cs typeface="72 Condensed" panose="020B0506030000000003" pitchFamily="34" charset="0"/>
              </a:rPr>
              <a:t>fa</a:t>
            </a:r>
            <a:r>
              <a:rPr lang="de-DE" sz="2800" dirty="0">
                <a:latin typeface="Cambria" panose="02040503050406030204" pitchFamily="18" charset="0"/>
                <a:ea typeface="Cambria" panose="02040503050406030204" pitchFamily="18" charset="0"/>
                <a:cs typeface="72 Condensed" panose="020B0506030000000003" pitchFamily="34" charset="0"/>
              </a:rPr>
              <a:t>, mi, </a:t>
            </a:r>
            <a:r>
              <a:rPr lang="de-DE" sz="2800" dirty="0" err="1">
                <a:latin typeface="Cambria" panose="02040503050406030204" pitchFamily="18" charset="0"/>
                <a:ea typeface="Cambria" panose="02040503050406030204" pitchFamily="18" charset="0"/>
                <a:cs typeface="72 Condensed" panose="020B0506030000000003" pitchFamily="34" charset="0"/>
              </a:rPr>
              <a:t>re</a:t>
            </a:r>
            <a:r>
              <a:rPr lang="de-DE" sz="2800" dirty="0">
                <a:latin typeface="Cambria" panose="02040503050406030204" pitchFamily="18" charset="0"/>
                <a:ea typeface="Cambria" panose="02040503050406030204" pitchFamily="18" charset="0"/>
                <a:cs typeface="72 Condensed" panose="020B0506030000000003" pitchFamily="34" charset="0"/>
              </a:rPr>
              <a:t>, do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6FD6B6DF-1655-F39C-B423-A443677368BE}"/>
              </a:ext>
            </a:extLst>
          </p:cNvPr>
          <p:cNvCxnSpPr>
            <a:cxnSpLocks/>
          </p:cNvCxnSpPr>
          <p:nvPr/>
        </p:nvCxnSpPr>
        <p:spPr>
          <a:xfrm>
            <a:off x="4622800" y="4307008"/>
            <a:ext cx="3889375" cy="578653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2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D6A03ED-7B7A-4C88-8FFC-A4D862447D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osa und blaue Wolken">
            <a:extLst>
              <a:ext uri="{FF2B5EF4-FFF2-40B4-BE49-F238E27FC236}">
                <a16:creationId xmlns:a16="http://schemas.microsoft.com/office/drawing/2014/main" id="{7E631614-584C-741F-1671-DD9E1002239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387" r="9388" b="1"/>
          <a:stretch/>
        </p:blipFill>
        <p:spPr>
          <a:xfrm>
            <a:off x="4561582" y="404592"/>
            <a:ext cx="7177672" cy="5810149"/>
          </a:xfrm>
          <a:custGeom>
            <a:avLst/>
            <a:gdLst/>
            <a:ahLst/>
            <a:cxnLst/>
            <a:rect l="l" t="t" r="r" b="b"/>
            <a:pathLst>
              <a:path w="7401982" h="6180550">
                <a:moveTo>
                  <a:pt x="468623" y="34"/>
                </a:moveTo>
                <a:cubicBezTo>
                  <a:pt x="635980" y="409"/>
                  <a:pt x="845682" y="3920"/>
                  <a:pt x="1032947" y="8815"/>
                </a:cubicBezTo>
                <a:lnTo>
                  <a:pt x="6362252" y="38273"/>
                </a:lnTo>
                <a:lnTo>
                  <a:pt x="7392971" y="78157"/>
                </a:lnTo>
                <a:cubicBezTo>
                  <a:pt x="7425268" y="2113988"/>
                  <a:pt x="7360673" y="4125596"/>
                  <a:pt x="7356636" y="6149315"/>
                </a:cubicBezTo>
                <a:lnTo>
                  <a:pt x="7156946" y="6148904"/>
                </a:lnTo>
                <a:lnTo>
                  <a:pt x="1149311" y="6180550"/>
                </a:lnTo>
                <a:cubicBezTo>
                  <a:pt x="670432" y="6151091"/>
                  <a:pt x="328375" y="6180551"/>
                  <a:pt x="0" y="6151091"/>
                </a:cubicBezTo>
                <a:cubicBezTo>
                  <a:pt x="20775" y="3685334"/>
                  <a:pt x="-22804" y="1383584"/>
                  <a:pt x="68412" y="126652"/>
                </a:cubicBezTo>
                <a:cubicBezTo>
                  <a:pt x="76255" y="-27768"/>
                  <a:pt x="69755" y="22759"/>
                  <a:pt x="227100" y="3120"/>
                </a:cubicBezTo>
                <a:cubicBezTo>
                  <a:pt x="283036" y="711"/>
                  <a:pt x="368207" y="-192"/>
                  <a:pt x="468623" y="34"/>
                </a:cubicBez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3975754-B125-4FFC-9140-F88A16E3D0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60726" y="398616"/>
            <a:ext cx="7177671" cy="5810148"/>
          </a:xfrm>
          <a:custGeom>
            <a:avLst/>
            <a:gdLst>
              <a:gd name="connsiteX0" fmla="*/ 7142118 w 7680682"/>
              <a:gd name="connsiteY0" fmla="*/ 6405352 h 6405386"/>
              <a:gd name="connsiteX1" fmla="*/ 6552830 w 7680682"/>
              <a:gd name="connsiteY1" fmla="*/ 6396252 h 6405386"/>
              <a:gd name="connsiteX2" fmla="*/ 987782 w 7680682"/>
              <a:gd name="connsiteY2" fmla="*/ 6365722 h 6405386"/>
              <a:gd name="connsiteX3" fmla="*/ 0 w 7680682"/>
              <a:gd name="connsiteY3" fmla="*/ 6336938 h 6405386"/>
              <a:gd name="connsiteX4" fmla="*/ 0 w 7680682"/>
              <a:gd name="connsiteY4" fmla="*/ 32372 h 6405386"/>
              <a:gd name="connsiteX5" fmla="*/ 157934 w 7680682"/>
              <a:gd name="connsiteY5" fmla="*/ 32797 h 6405386"/>
              <a:gd name="connsiteX6" fmla="*/ 6431319 w 7680682"/>
              <a:gd name="connsiteY6" fmla="*/ 0 h 6405386"/>
              <a:gd name="connsiteX7" fmla="*/ 7631470 w 7680682"/>
              <a:gd name="connsiteY7" fmla="*/ 30531 h 6405386"/>
              <a:gd name="connsiteX8" fmla="*/ 7560032 w 7680682"/>
              <a:gd name="connsiteY8" fmla="*/ 6274128 h 6405386"/>
              <a:gd name="connsiteX9" fmla="*/ 7394324 w 7680682"/>
              <a:gd name="connsiteY9" fmla="*/ 6402154 h 6405386"/>
              <a:gd name="connsiteX10" fmla="*/ 7142118 w 7680682"/>
              <a:gd name="connsiteY10" fmla="*/ 6405352 h 6405386"/>
              <a:gd name="connsiteX0" fmla="*/ 7142118 w 7631470"/>
              <a:gd name="connsiteY0" fmla="*/ 6405352 h 6405386"/>
              <a:gd name="connsiteX1" fmla="*/ 6552830 w 7631470"/>
              <a:gd name="connsiteY1" fmla="*/ 6396252 h 6405386"/>
              <a:gd name="connsiteX2" fmla="*/ 987782 w 7631470"/>
              <a:gd name="connsiteY2" fmla="*/ 6365722 h 6405386"/>
              <a:gd name="connsiteX3" fmla="*/ 0 w 7631470"/>
              <a:gd name="connsiteY3" fmla="*/ 6336938 h 6405386"/>
              <a:gd name="connsiteX4" fmla="*/ 0 w 7631470"/>
              <a:gd name="connsiteY4" fmla="*/ 32372 h 6405386"/>
              <a:gd name="connsiteX5" fmla="*/ 157934 w 7631470"/>
              <a:gd name="connsiteY5" fmla="*/ 32797 h 6405386"/>
              <a:gd name="connsiteX6" fmla="*/ 6431319 w 7631470"/>
              <a:gd name="connsiteY6" fmla="*/ 0 h 6405386"/>
              <a:gd name="connsiteX7" fmla="*/ 7631470 w 7631470"/>
              <a:gd name="connsiteY7" fmla="*/ 30531 h 6405386"/>
              <a:gd name="connsiteX8" fmla="*/ 7560032 w 7631470"/>
              <a:gd name="connsiteY8" fmla="*/ 6274128 h 6405386"/>
              <a:gd name="connsiteX9" fmla="*/ 7394324 w 7631470"/>
              <a:gd name="connsiteY9" fmla="*/ 6402154 h 6405386"/>
              <a:gd name="connsiteX10" fmla="*/ 7142118 w 7631470"/>
              <a:gd name="connsiteY10" fmla="*/ 6405352 h 6405386"/>
              <a:gd name="connsiteX0" fmla="*/ 7154766 w 7644118"/>
              <a:gd name="connsiteY0" fmla="*/ 6405352 h 6405386"/>
              <a:gd name="connsiteX1" fmla="*/ 6565478 w 7644118"/>
              <a:gd name="connsiteY1" fmla="*/ 6396252 h 6405386"/>
              <a:gd name="connsiteX2" fmla="*/ 1000430 w 7644118"/>
              <a:gd name="connsiteY2" fmla="*/ 6365722 h 6405386"/>
              <a:gd name="connsiteX3" fmla="*/ 0 w 7644118"/>
              <a:gd name="connsiteY3" fmla="*/ 6324387 h 6405386"/>
              <a:gd name="connsiteX4" fmla="*/ 12648 w 7644118"/>
              <a:gd name="connsiteY4" fmla="*/ 32372 h 6405386"/>
              <a:gd name="connsiteX5" fmla="*/ 170582 w 7644118"/>
              <a:gd name="connsiteY5" fmla="*/ 32797 h 6405386"/>
              <a:gd name="connsiteX6" fmla="*/ 6443967 w 7644118"/>
              <a:gd name="connsiteY6" fmla="*/ 0 h 6405386"/>
              <a:gd name="connsiteX7" fmla="*/ 7644118 w 7644118"/>
              <a:gd name="connsiteY7" fmla="*/ 30531 h 6405386"/>
              <a:gd name="connsiteX8" fmla="*/ 7572680 w 7644118"/>
              <a:gd name="connsiteY8" fmla="*/ 6274128 h 6405386"/>
              <a:gd name="connsiteX9" fmla="*/ 7406972 w 7644118"/>
              <a:gd name="connsiteY9" fmla="*/ 6402154 h 6405386"/>
              <a:gd name="connsiteX10" fmla="*/ 7154766 w 7644118"/>
              <a:gd name="connsiteY10" fmla="*/ 6405352 h 6405386"/>
              <a:gd name="connsiteX0" fmla="*/ 7167747 w 7657099"/>
              <a:gd name="connsiteY0" fmla="*/ 6405352 h 6405386"/>
              <a:gd name="connsiteX1" fmla="*/ 6578459 w 7657099"/>
              <a:gd name="connsiteY1" fmla="*/ 6396252 h 6405386"/>
              <a:gd name="connsiteX2" fmla="*/ 1013411 w 7657099"/>
              <a:gd name="connsiteY2" fmla="*/ 6365722 h 6405386"/>
              <a:gd name="connsiteX3" fmla="*/ 12981 w 7657099"/>
              <a:gd name="connsiteY3" fmla="*/ 6324387 h 6405386"/>
              <a:gd name="connsiteX4" fmla="*/ 25629 w 7657099"/>
              <a:gd name="connsiteY4" fmla="*/ 32372 h 6405386"/>
              <a:gd name="connsiteX5" fmla="*/ 183563 w 7657099"/>
              <a:gd name="connsiteY5" fmla="*/ 32797 h 6405386"/>
              <a:gd name="connsiteX6" fmla="*/ 6456948 w 7657099"/>
              <a:gd name="connsiteY6" fmla="*/ 0 h 6405386"/>
              <a:gd name="connsiteX7" fmla="*/ 7657099 w 7657099"/>
              <a:gd name="connsiteY7" fmla="*/ 30531 h 6405386"/>
              <a:gd name="connsiteX8" fmla="*/ 7585661 w 7657099"/>
              <a:gd name="connsiteY8" fmla="*/ 6274128 h 6405386"/>
              <a:gd name="connsiteX9" fmla="*/ 7419953 w 7657099"/>
              <a:gd name="connsiteY9" fmla="*/ 6402154 h 6405386"/>
              <a:gd name="connsiteX10" fmla="*/ 7167747 w 7657099"/>
              <a:gd name="connsiteY10" fmla="*/ 6405352 h 6405386"/>
              <a:gd name="connsiteX0" fmla="*/ 7236700 w 7726052"/>
              <a:gd name="connsiteY0" fmla="*/ 6405352 h 6405386"/>
              <a:gd name="connsiteX1" fmla="*/ 6647412 w 7726052"/>
              <a:gd name="connsiteY1" fmla="*/ 6396252 h 6405386"/>
              <a:gd name="connsiteX2" fmla="*/ 1082364 w 7726052"/>
              <a:gd name="connsiteY2" fmla="*/ 6365722 h 6405386"/>
              <a:gd name="connsiteX3" fmla="*/ 6051 w 7726052"/>
              <a:gd name="connsiteY3" fmla="*/ 6324387 h 6405386"/>
              <a:gd name="connsiteX4" fmla="*/ 94582 w 7726052"/>
              <a:gd name="connsiteY4" fmla="*/ 32372 h 6405386"/>
              <a:gd name="connsiteX5" fmla="*/ 252516 w 7726052"/>
              <a:gd name="connsiteY5" fmla="*/ 32797 h 6405386"/>
              <a:gd name="connsiteX6" fmla="*/ 6525901 w 7726052"/>
              <a:gd name="connsiteY6" fmla="*/ 0 h 6405386"/>
              <a:gd name="connsiteX7" fmla="*/ 7726052 w 7726052"/>
              <a:gd name="connsiteY7" fmla="*/ 30531 h 6405386"/>
              <a:gd name="connsiteX8" fmla="*/ 7654614 w 7726052"/>
              <a:gd name="connsiteY8" fmla="*/ 6274128 h 6405386"/>
              <a:gd name="connsiteX9" fmla="*/ 7488906 w 7726052"/>
              <a:gd name="connsiteY9" fmla="*/ 6402154 h 6405386"/>
              <a:gd name="connsiteX10" fmla="*/ 7236700 w 7726052"/>
              <a:gd name="connsiteY10" fmla="*/ 6405352 h 6405386"/>
              <a:gd name="connsiteX0" fmla="*/ 7240058 w 7729410"/>
              <a:gd name="connsiteY0" fmla="*/ 6405352 h 6405386"/>
              <a:gd name="connsiteX1" fmla="*/ 6650770 w 7729410"/>
              <a:gd name="connsiteY1" fmla="*/ 6396252 h 6405386"/>
              <a:gd name="connsiteX2" fmla="*/ 1085722 w 7729410"/>
              <a:gd name="connsiteY2" fmla="*/ 6365722 h 6405386"/>
              <a:gd name="connsiteX3" fmla="*/ 9409 w 7729410"/>
              <a:gd name="connsiteY3" fmla="*/ 6324387 h 6405386"/>
              <a:gd name="connsiteX4" fmla="*/ 47351 w 7729410"/>
              <a:gd name="connsiteY4" fmla="*/ 32372 h 6405386"/>
              <a:gd name="connsiteX5" fmla="*/ 255874 w 7729410"/>
              <a:gd name="connsiteY5" fmla="*/ 32797 h 6405386"/>
              <a:gd name="connsiteX6" fmla="*/ 6529259 w 7729410"/>
              <a:gd name="connsiteY6" fmla="*/ 0 h 6405386"/>
              <a:gd name="connsiteX7" fmla="*/ 7729410 w 7729410"/>
              <a:gd name="connsiteY7" fmla="*/ 30531 h 6405386"/>
              <a:gd name="connsiteX8" fmla="*/ 7657972 w 7729410"/>
              <a:gd name="connsiteY8" fmla="*/ 6274128 h 6405386"/>
              <a:gd name="connsiteX9" fmla="*/ 7492264 w 7729410"/>
              <a:gd name="connsiteY9" fmla="*/ 6402154 h 6405386"/>
              <a:gd name="connsiteX10" fmla="*/ 7240058 w 7729410"/>
              <a:gd name="connsiteY10" fmla="*/ 6405352 h 640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729410" h="6405386">
                <a:moveTo>
                  <a:pt x="7240058" y="6405352"/>
                </a:moveTo>
                <a:cubicBezTo>
                  <a:pt x="7065297" y="6404963"/>
                  <a:pt x="6846319" y="6401325"/>
                  <a:pt x="6650770" y="6396252"/>
                </a:cubicBezTo>
                <a:lnTo>
                  <a:pt x="1085722" y="6365722"/>
                </a:lnTo>
                <a:lnTo>
                  <a:pt x="9409" y="6324387"/>
                </a:lnTo>
                <a:cubicBezTo>
                  <a:pt x="-24317" y="4214496"/>
                  <a:pt x="43135" y="2129710"/>
                  <a:pt x="47351" y="32372"/>
                </a:cubicBezTo>
                <a:lnTo>
                  <a:pt x="255874" y="32797"/>
                </a:lnTo>
                <a:lnTo>
                  <a:pt x="6529259" y="0"/>
                </a:lnTo>
                <a:cubicBezTo>
                  <a:pt x="7029322" y="30531"/>
                  <a:pt x="7386510" y="-1"/>
                  <a:pt x="7729410" y="30531"/>
                </a:cubicBezTo>
                <a:cubicBezTo>
                  <a:pt x="7707716" y="2585987"/>
                  <a:pt x="7753223" y="4971471"/>
                  <a:pt x="7657972" y="6274128"/>
                </a:cubicBezTo>
                <a:cubicBezTo>
                  <a:pt x="7649782" y="6434165"/>
                  <a:pt x="7656570" y="6381800"/>
                  <a:pt x="7492264" y="6402154"/>
                </a:cubicBezTo>
                <a:cubicBezTo>
                  <a:pt x="7433854" y="6404650"/>
                  <a:pt x="7344915" y="6405586"/>
                  <a:pt x="7240058" y="6405352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C673667-46AA-4DF0-A85B-F7D6E52DB8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539370" flipH="1" flipV="1">
            <a:off x="617882" y="494866"/>
            <a:ext cx="4036224" cy="2597228"/>
          </a:xfrm>
          <a:custGeom>
            <a:avLst/>
            <a:gdLst>
              <a:gd name="connsiteX0" fmla="*/ 3637280 w 3637280"/>
              <a:gd name="connsiteY0" fmla="*/ 3352800 h 4023360"/>
              <a:gd name="connsiteX1" fmla="*/ 3606800 w 3637280"/>
              <a:gd name="connsiteY1" fmla="*/ 3403600 h 4023360"/>
              <a:gd name="connsiteX2" fmla="*/ 3556000 w 3637280"/>
              <a:gd name="connsiteY2" fmla="*/ 3474720 h 4023360"/>
              <a:gd name="connsiteX3" fmla="*/ 3535680 w 3637280"/>
              <a:gd name="connsiteY3" fmla="*/ 3505200 h 4023360"/>
              <a:gd name="connsiteX4" fmla="*/ 3515360 w 3637280"/>
              <a:gd name="connsiteY4" fmla="*/ 3525520 h 4023360"/>
              <a:gd name="connsiteX5" fmla="*/ 3474720 w 3637280"/>
              <a:gd name="connsiteY5" fmla="*/ 3576320 h 4023360"/>
              <a:gd name="connsiteX6" fmla="*/ 3230880 w 3637280"/>
              <a:gd name="connsiteY6" fmla="*/ 3749040 h 4023360"/>
              <a:gd name="connsiteX7" fmla="*/ 2763520 w 3637280"/>
              <a:gd name="connsiteY7" fmla="*/ 3931920 h 4023360"/>
              <a:gd name="connsiteX8" fmla="*/ 2407920 w 3637280"/>
              <a:gd name="connsiteY8" fmla="*/ 4013200 h 4023360"/>
              <a:gd name="connsiteX9" fmla="*/ 2204720 w 3637280"/>
              <a:gd name="connsiteY9" fmla="*/ 4023360 h 4023360"/>
              <a:gd name="connsiteX10" fmla="*/ 1869440 w 3637280"/>
              <a:gd name="connsiteY10" fmla="*/ 4013200 h 4023360"/>
              <a:gd name="connsiteX11" fmla="*/ 1483360 w 3637280"/>
              <a:gd name="connsiteY11" fmla="*/ 3942080 h 4023360"/>
              <a:gd name="connsiteX12" fmla="*/ 1259840 w 3637280"/>
              <a:gd name="connsiteY12" fmla="*/ 3870960 h 4023360"/>
              <a:gd name="connsiteX13" fmla="*/ 1056640 w 3637280"/>
              <a:gd name="connsiteY13" fmla="*/ 3779520 h 4023360"/>
              <a:gd name="connsiteX14" fmla="*/ 792480 w 3637280"/>
              <a:gd name="connsiteY14" fmla="*/ 3616960 h 4023360"/>
              <a:gd name="connsiteX15" fmla="*/ 355600 w 3637280"/>
              <a:gd name="connsiteY15" fmla="*/ 3017520 h 4023360"/>
              <a:gd name="connsiteX16" fmla="*/ 152400 w 3637280"/>
              <a:gd name="connsiteY16" fmla="*/ 2611120 h 4023360"/>
              <a:gd name="connsiteX17" fmla="*/ 30480 w 3637280"/>
              <a:gd name="connsiteY17" fmla="*/ 2204720 h 4023360"/>
              <a:gd name="connsiteX18" fmla="*/ 0 w 3637280"/>
              <a:gd name="connsiteY18" fmla="*/ 1981200 h 4023360"/>
              <a:gd name="connsiteX19" fmla="*/ 71120 w 3637280"/>
              <a:gd name="connsiteY19" fmla="*/ 1158240 h 4023360"/>
              <a:gd name="connsiteX20" fmla="*/ 132080 w 3637280"/>
              <a:gd name="connsiteY20" fmla="*/ 975360 h 4023360"/>
              <a:gd name="connsiteX21" fmla="*/ 294640 w 3637280"/>
              <a:gd name="connsiteY21" fmla="*/ 690880 h 4023360"/>
              <a:gd name="connsiteX22" fmla="*/ 751840 w 3637280"/>
              <a:gd name="connsiteY22" fmla="*/ 254000 h 4023360"/>
              <a:gd name="connsiteX23" fmla="*/ 1127760 w 3637280"/>
              <a:gd name="connsiteY23" fmla="*/ 71120 h 4023360"/>
              <a:gd name="connsiteX24" fmla="*/ 1432560 w 3637280"/>
              <a:gd name="connsiteY24" fmla="*/ 10160 h 4023360"/>
              <a:gd name="connsiteX25" fmla="*/ 1625600 w 3637280"/>
              <a:gd name="connsiteY25" fmla="*/ 0 h 4023360"/>
              <a:gd name="connsiteX26" fmla="*/ 2174240 w 3637280"/>
              <a:gd name="connsiteY26" fmla="*/ 20320 h 4023360"/>
              <a:gd name="connsiteX27" fmla="*/ 2407920 w 3637280"/>
              <a:gd name="connsiteY27" fmla="*/ 101600 h 4023360"/>
              <a:gd name="connsiteX28" fmla="*/ 2580640 w 3637280"/>
              <a:gd name="connsiteY28" fmla="*/ 223520 h 4023360"/>
              <a:gd name="connsiteX29" fmla="*/ 2794000 w 3637280"/>
              <a:gd name="connsiteY29" fmla="*/ 599440 h 4023360"/>
              <a:gd name="connsiteX30" fmla="*/ 2885440 w 3637280"/>
              <a:gd name="connsiteY30" fmla="*/ 853440 h 4023360"/>
              <a:gd name="connsiteX31" fmla="*/ 3007360 w 3637280"/>
              <a:gd name="connsiteY31" fmla="*/ 1361440 h 4023360"/>
              <a:gd name="connsiteX32" fmla="*/ 3078480 w 3637280"/>
              <a:gd name="connsiteY32" fmla="*/ 1899920 h 4023360"/>
              <a:gd name="connsiteX33" fmla="*/ 3078480 w 3637280"/>
              <a:gd name="connsiteY33" fmla="*/ 2570480 h 4023360"/>
              <a:gd name="connsiteX34" fmla="*/ 3037840 w 3637280"/>
              <a:gd name="connsiteY34" fmla="*/ 2844800 h 4023360"/>
              <a:gd name="connsiteX35" fmla="*/ 3017520 w 3637280"/>
              <a:gd name="connsiteY35" fmla="*/ 2926080 h 4023360"/>
              <a:gd name="connsiteX36" fmla="*/ 2997200 w 3637280"/>
              <a:gd name="connsiteY36" fmla="*/ 2966720 h 4023360"/>
              <a:gd name="connsiteX37" fmla="*/ 3068320 w 3637280"/>
              <a:gd name="connsiteY37" fmla="*/ 3098800 h 4023360"/>
              <a:gd name="connsiteX38" fmla="*/ 3108960 w 3637280"/>
              <a:gd name="connsiteY38" fmla="*/ 3169920 h 4023360"/>
              <a:gd name="connsiteX39" fmla="*/ 3403600 w 3637280"/>
              <a:gd name="connsiteY39" fmla="*/ 3505200 h 4023360"/>
              <a:gd name="connsiteX40" fmla="*/ 3505200 w 3637280"/>
              <a:gd name="connsiteY40" fmla="*/ 3596640 h 4023360"/>
              <a:gd name="connsiteX41" fmla="*/ 3545840 w 3637280"/>
              <a:gd name="connsiteY41" fmla="*/ 3637280 h 4023360"/>
              <a:gd name="connsiteX42" fmla="*/ 3596640 w 3637280"/>
              <a:gd name="connsiteY42" fmla="*/ 3667760 h 4023360"/>
              <a:gd name="connsiteX43" fmla="*/ 3637280 w 3637280"/>
              <a:gd name="connsiteY43" fmla="*/ 3688080 h 4023360"/>
              <a:gd name="connsiteX0" fmla="*/ 3637280 w 3637280"/>
              <a:gd name="connsiteY0" fmla="*/ 3352800 h 4023360"/>
              <a:gd name="connsiteX1" fmla="*/ 3606800 w 3637280"/>
              <a:gd name="connsiteY1" fmla="*/ 3403600 h 4023360"/>
              <a:gd name="connsiteX2" fmla="*/ 3556000 w 3637280"/>
              <a:gd name="connsiteY2" fmla="*/ 3474720 h 4023360"/>
              <a:gd name="connsiteX3" fmla="*/ 3535680 w 3637280"/>
              <a:gd name="connsiteY3" fmla="*/ 3505200 h 4023360"/>
              <a:gd name="connsiteX4" fmla="*/ 3515360 w 3637280"/>
              <a:gd name="connsiteY4" fmla="*/ 3525520 h 4023360"/>
              <a:gd name="connsiteX5" fmla="*/ 3474720 w 3637280"/>
              <a:gd name="connsiteY5" fmla="*/ 3576320 h 4023360"/>
              <a:gd name="connsiteX6" fmla="*/ 3230880 w 3637280"/>
              <a:gd name="connsiteY6" fmla="*/ 3749040 h 4023360"/>
              <a:gd name="connsiteX7" fmla="*/ 2763520 w 3637280"/>
              <a:gd name="connsiteY7" fmla="*/ 3931920 h 4023360"/>
              <a:gd name="connsiteX8" fmla="*/ 2407920 w 3637280"/>
              <a:gd name="connsiteY8" fmla="*/ 4013200 h 4023360"/>
              <a:gd name="connsiteX9" fmla="*/ 2204720 w 3637280"/>
              <a:gd name="connsiteY9" fmla="*/ 4023360 h 4023360"/>
              <a:gd name="connsiteX10" fmla="*/ 1869440 w 3637280"/>
              <a:gd name="connsiteY10" fmla="*/ 4013200 h 4023360"/>
              <a:gd name="connsiteX11" fmla="*/ 1483360 w 3637280"/>
              <a:gd name="connsiteY11" fmla="*/ 3942080 h 4023360"/>
              <a:gd name="connsiteX12" fmla="*/ 1259840 w 3637280"/>
              <a:gd name="connsiteY12" fmla="*/ 3870960 h 4023360"/>
              <a:gd name="connsiteX13" fmla="*/ 1056640 w 3637280"/>
              <a:gd name="connsiteY13" fmla="*/ 3779520 h 4023360"/>
              <a:gd name="connsiteX14" fmla="*/ 792480 w 3637280"/>
              <a:gd name="connsiteY14" fmla="*/ 3616960 h 4023360"/>
              <a:gd name="connsiteX15" fmla="*/ 355600 w 3637280"/>
              <a:gd name="connsiteY15" fmla="*/ 3017520 h 4023360"/>
              <a:gd name="connsiteX16" fmla="*/ 152400 w 3637280"/>
              <a:gd name="connsiteY16" fmla="*/ 2611120 h 4023360"/>
              <a:gd name="connsiteX17" fmla="*/ 30480 w 3637280"/>
              <a:gd name="connsiteY17" fmla="*/ 2204720 h 4023360"/>
              <a:gd name="connsiteX18" fmla="*/ 0 w 3637280"/>
              <a:gd name="connsiteY18" fmla="*/ 1981200 h 4023360"/>
              <a:gd name="connsiteX19" fmla="*/ 71120 w 3637280"/>
              <a:gd name="connsiteY19" fmla="*/ 1158240 h 4023360"/>
              <a:gd name="connsiteX20" fmla="*/ 132080 w 3637280"/>
              <a:gd name="connsiteY20" fmla="*/ 975360 h 4023360"/>
              <a:gd name="connsiteX21" fmla="*/ 294640 w 3637280"/>
              <a:gd name="connsiteY21" fmla="*/ 690880 h 4023360"/>
              <a:gd name="connsiteX22" fmla="*/ 751840 w 3637280"/>
              <a:gd name="connsiteY22" fmla="*/ 254000 h 4023360"/>
              <a:gd name="connsiteX23" fmla="*/ 1127760 w 3637280"/>
              <a:gd name="connsiteY23" fmla="*/ 71120 h 4023360"/>
              <a:gd name="connsiteX24" fmla="*/ 1432560 w 3637280"/>
              <a:gd name="connsiteY24" fmla="*/ 10160 h 4023360"/>
              <a:gd name="connsiteX25" fmla="*/ 1625600 w 3637280"/>
              <a:gd name="connsiteY25" fmla="*/ 0 h 4023360"/>
              <a:gd name="connsiteX26" fmla="*/ 2174240 w 3637280"/>
              <a:gd name="connsiteY26" fmla="*/ 20320 h 4023360"/>
              <a:gd name="connsiteX27" fmla="*/ 2407920 w 3637280"/>
              <a:gd name="connsiteY27" fmla="*/ 101600 h 4023360"/>
              <a:gd name="connsiteX28" fmla="*/ 2580640 w 3637280"/>
              <a:gd name="connsiteY28" fmla="*/ 223520 h 4023360"/>
              <a:gd name="connsiteX29" fmla="*/ 2794000 w 3637280"/>
              <a:gd name="connsiteY29" fmla="*/ 599440 h 4023360"/>
              <a:gd name="connsiteX30" fmla="*/ 2885440 w 3637280"/>
              <a:gd name="connsiteY30" fmla="*/ 853440 h 4023360"/>
              <a:gd name="connsiteX31" fmla="*/ 3007360 w 3637280"/>
              <a:gd name="connsiteY31" fmla="*/ 1361440 h 4023360"/>
              <a:gd name="connsiteX32" fmla="*/ 3078480 w 3637280"/>
              <a:gd name="connsiteY32" fmla="*/ 1899920 h 4023360"/>
              <a:gd name="connsiteX33" fmla="*/ 3078480 w 3637280"/>
              <a:gd name="connsiteY33" fmla="*/ 2570480 h 4023360"/>
              <a:gd name="connsiteX34" fmla="*/ 3037840 w 3637280"/>
              <a:gd name="connsiteY34" fmla="*/ 2844800 h 4023360"/>
              <a:gd name="connsiteX35" fmla="*/ 3017520 w 3637280"/>
              <a:gd name="connsiteY35" fmla="*/ 2926080 h 4023360"/>
              <a:gd name="connsiteX36" fmla="*/ 2997200 w 3637280"/>
              <a:gd name="connsiteY36" fmla="*/ 2966720 h 4023360"/>
              <a:gd name="connsiteX37" fmla="*/ 3068320 w 3637280"/>
              <a:gd name="connsiteY37" fmla="*/ 3098800 h 4023360"/>
              <a:gd name="connsiteX38" fmla="*/ 3108960 w 3637280"/>
              <a:gd name="connsiteY38" fmla="*/ 3169920 h 4023360"/>
              <a:gd name="connsiteX39" fmla="*/ 3505200 w 3637280"/>
              <a:gd name="connsiteY39" fmla="*/ 3596640 h 4023360"/>
              <a:gd name="connsiteX40" fmla="*/ 3545840 w 3637280"/>
              <a:gd name="connsiteY40" fmla="*/ 3637280 h 4023360"/>
              <a:gd name="connsiteX41" fmla="*/ 3596640 w 3637280"/>
              <a:gd name="connsiteY41" fmla="*/ 3667760 h 4023360"/>
              <a:gd name="connsiteX42" fmla="*/ 3637280 w 3637280"/>
              <a:gd name="connsiteY42" fmla="*/ 3688080 h 4023360"/>
              <a:gd name="connsiteX0" fmla="*/ 3637280 w 3637280"/>
              <a:gd name="connsiteY0" fmla="*/ 3352800 h 4023360"/>
              <a:gd name="connsiteX1" fmla="*/ 3606800 w 3637280"/>
              <a:gd name="connsiteY1" fmla="*/ 3403600 h 4023360"/>
              <a:gd name="connsiteX2" fmla="*/ 3556000 w 3637280"/>
              <a:gd name="connsiteY2" fmla="*/ 3474720 h 4023360"/>
              <a:gd name="connsiteX3" fmla="*/ 3535680 w 3637280"/>
              <a:gd name="connsiteY3" fmla="*/ 3505200 h 4023360"/>
              <a:gd name="connsiteX4" fmla="*/ 3515360 w 3637280"/>
              <a:gd name="connsiteY4" fmla="*/ 3525520 h 4023360"/>
              <a:gd name="connsiteX5" fmla="*/ 3474720 w 3637280"/>
              <a:gd name="connsiteY5" fmla="*/ 3576320 h 4023360"/>
              <a:gd name="connsiteX6" fmla="*/ 3230880 w 3637280"/>
              <a:gd name="connsiteY6" fmla="*/ 3749040 h 4023360"/>
              <a:gd name="connsiteX7" fmla="*/ 2763520 w 3637280"/>
              <a:gd name="connsiteY7" fmla="*/ 3931920 h 4023360"/>
              <a:gd name="connsiteX8" fmla="*/ 2407920 w 3637280"/>
              <a:gd name="connsiteY8" fmla="*/ 4013200 h 4023360"/>
              <a:gd name="connsiteX9" fmla="*/ 2204720 w 3637280"/>
              <a:gd name="connsiteY9" fmla="*/ 4023360 h 4023360"/>
              <a:gd name="connsiteX10" fmla="*/ 1869440 w 3637280"/>
              <a:gd name="connsiteY10" fmla="*/ 4013200 h 4023360"/>
              <a:gd name="connsiteX11" fmla="*/ 1483360 w 3637280"/>
              <a:gd name="connsiteY11" fmla="*/ 3942080 h 4023360"/>
              <a:gd name="connsiteX12" fmla="*/ 1259840 w 3637280"/>
              <a:gd name="connsiteY12" fmla="*/ 3870960 h 4023360"/>
              <a:gd name="connsiteX13" fmla="*/ 1056640 w 3637280"/>
              <a:gd name="connsiteY13" fmla="*/ 3779520 h 4023360"/>
              <a:gd name="connsiteX14" fmla="*/ 792480 w 3637280"/>
              <a:gd name="connsiteY14" fmla="*/ 3616960 h 4023360"/>
              <a:gd name="connsiteX15" fmla="*/ 355600 w 3637280"/>
              <a:gd name="connsiteY15" fmla="*/ 3017520 h 4023360"/>
              <a:gd name="connsiteX16" fmla="*/ 152400 w 3637280"/>
              <a:gd name="connsiteY16" fmla="*/ 2611120 h 4023360"/>
              <a:gd name="connsiteX17" fmla="*/ 30480 w 3637280"/>
              <a:gd name="connsiteY17" fmla="*/ 2204720 h 4023360"/>
              <a:gd name="connsiteX18" fmla="*/ 0 w 3637280"/>
              <a:gd name="connsiteY18" fmla="*/ 1981200 h 4023360"/>
              <a:gd name="connsiteX19" fmla="*/ 71120 w 3637280"/>
              <a:gd name="connsiteY19" fmla="*/ 1158240 h 4023360"/>
              <a:gd name="connsiteX20" fmla="*/ 132080 w 3637280"/>
              <a:gd name="connsiteY20" fmla="*/ 975360 h 4023360"/>
              <a:gd name="connsiteX21" fmla="*/ 294640 w 3637280"/>
              <a:gd name="connsiteY21" fmla="*/ 690880 h 4023360"/>
              <a:gd name="connsiteX22" fmla="*/ 751840 w 3637280"/>
              <a:gd name="connsiteY22" fmla="*/ 254000 h 4023360"/>
              <a:gd name="connsiteX23" fmla="*/ 1127760 w 3637280"/>
              <a:gd name="connsiteY23" fmla="*/ 71120 h 4023360"/>
              <a:gd name="connsiteX24" fmla="*/ 1432560 w 3637280"/>
              <a:gd name="connsiteY24" fmla="*/ 10160 h 4023360"/>
              <a:gd name="connsiteX25" fmla="*/ 1625600 w 3637280"/>
              <a:gd name="connsiteY25" fmla="*/ 0 h 4023360"/>
              <a:gd name="connsiteX26" fmla="*/ 2174240 w 3637280"/>
              <a:gd name="connsiteY26" fmla="*/ 20320 h 4023360"/>
              <a:gd name="connsiteX27" fmla="*/ 2407920 w 3637280"/>
              <a:gd name="connsiteY27" fmla="*/ 101600 h 4023360"/>
              <a:gd name="connsiteX28" fmla="*/ 2580640 w 3637280"/>
              <a:gd name="connsiteY28" fmla="*/ 223520 h 4023360"/>
              <a:gd name="connsiteX29" fmla="*/ 2794000 w 3637280"/>
              <a:gd name="connsiteY29" fmla="*/ 599440 h 4023360"/>
              <a:gd name="connsiteX30" fmla="*/ 2885440 w 3637280"/>
              <a:gd name="connsiteY30" fmla="*/ 853440 h 4023360"/>
              <a:gd name="connsiteX31" fmla="*/ 3007360 w 3637280"/>
              <a:gd name="connsiteY31" fmla="*/ 1361440 h 4023360"/>
              <a:gd name="connsiteX32" fmla="*/ 3078480 w 3637280"/>
              <a:gd name="connsiteY32" fmla="*/ 1899920 h 4023360"/>
              <a:gd name="connsiteX33" fmla="*/ 3078480 w 3637280"/>
              <a:gd name="connsiteY33" fmla="*/ 2570480 h 4023360"/>
              <a:gd name="connsiteX34" fmla="*/ 3037840 w 3637280"/>
              <a:gd name="connsiteY34" fmla="*/ 2844800 h 4023360"/>
              <a:gd name="connsiteX35" fmla="*/ 3017520 w 3637280"/>
              <a:gd name="connsiteY35" fmla="*/ 2926080 h 4023360"/>
              <a:gd name="connsiteX36" fmla="*/ 2997200 w 3637280"/>
              <a:gd name="connsiteY36" fmla="*/ 2966720 h 4023360"/>
              <a:gd name="connsiteX37" fmla="*/ 3068320 w 3637280"/>
              <a:gd name="connsiteY37" fmla="*/ 3098800 h 4023360"/>
              <a:gd name="connsiteX38" fmla="*/ 3108960 w 3637280"/>
              <a:gd name="connsiteY38" fmla="*/ 3169920 h 4023360"/>
              <a:gd name="connsiteX39" fmla="*/ 3505200 w 3637280"/>
              <a:gd name="connsiteY39" fmla="*/ 3596640 h 4023360"/>
              <a:gd name="connsiteX40" fmla="*/ 3596640 w 3637280"/>
              <a:gd name="connsiteY40" fmla="*/ 3667760 h 4023360"/>
              <a:gd name="connsiteX41" fmla="*/ 3637280 w 3637280"/>
              <a:gd name="connsiteY41" fmla="*/ 3688080 h 4023360"/>
              <a:gd name="connsiteX0" fmla="*/ 3637280 w 3637280"/>
              <a:gd name="connsiteY0" fmla="*/ 3352800 h 4023360"/>
              <a:gd name="connsiteX1" fmla="*/ 3606800 w 3637280"/>
              <a:gd name="connsiteY1" fmla="*/ 3403600 h 4023360"/>
              <a:gd name="connsiteX2" fmla="*/ 3556000 w 3637280"/>
              <a:gd name="connsiteY2" fmla="*/ 3474720 h 4023360"/>
              <a:gd name="connsiteX3" fmla="*/ 3535680 w 3637280"/>
              <a:gd name="connsiteY3" fmla="*/ 3505200 h 4023360"/>
              <a:gd name="connsiteX4" fmla="*/ 3515360 w 3637280"/>
              <a:gd name="connsiteY4" fmla="*/ 3525520 h 4023360"/>
              <a:gd name="connsiteX5" fmla="*/ 3474720 w 3637280"/>
              <a:gd name="connsiteY5" fmla="*/ 3576320 h 4023360"/>
              <a:gd name="connsiteX6" fmla="*/ 3230880 w 3637280"/>
              <a:gd name="connsiteY6" fmla="*/ 3749040 h 4023360"/>
              <a:gd name="connsiteX7" fmla="*/ 2763520 w 3637280"/>
              <a:gd name="connsiteY7" fmla="*/ 3931920 h 4023360"/>
              <a:gd name="connsiteX8" fmla="*/ 2407920 w 3637280"/>
              <a:gd name="connsiteY8" fmla="*/ 4013200 h 4023360"/>
              <a:gd name="connsiteX9" fmla="*/ 2204720 w 3637280"/>
              <a:gd name="connsiteY9" fmla="*/ 4023360 h 4023360"/>
              <a:gd name="connsiteX10" fmla="*/ 1869440 w 3637280"/>
              <a:gd name="connsiteY10" fmla="*/ 4013200 h 4023360"/>
              <a:gd name="connsiteX11" fmla="*/ 1483360 w 3637280"/>
              <a:gd name="connsiteY11" fmla="*/ 3942080 h 4023360"/>
              <a:gd name="connsiteX12" fmla="*/ 1259840 w 3637280"/>
              <a:gd name="connsiteY12" fmla="*/ 3870960 h 4023360"/>
              <a:gd name="connsiteX13" fmla="*/ 1056640 w 3637280"/>
              <a:gd name="connsiteY13" fmla="*/ 3779520 h 4023360"/>
              <a:gd name="connsiteX14" fmla="*/ 792480 w 3637280"/>
              <a:gd name="connsiteY14" fmla="*/ 3616960 h 4023360"/>
              <a:gd name="connsiteX15" fmla="*/ 355600 w 3637280"/>
              <a:gd name="connsiteY15" fmla="*/ 3017520 h 4023360"/>
              <a:gd name="connsiteX16" fmla="*/ 152400 w 3637280"/>
              <a:gd name="connsiteY16" fmla="*/ 2611120 h 4023360"/>
              <a:gd name="connsiteX17" fmla="*/ 30480 w 3637280"/>
              <a:gd name="connsiteY17" fmla="*/ 2204720 h 4023360"/>
              <a:gd name="connsiteX18" fmla="*/ 0 w 3637280"/>
              <a:gd name="connsiteY18" fmla="*/ 1981200 h 4023360"/>
              <a:gd name="connsiteX19" fmla="*/ 71120 w 3637280"/>
              <a:gd name="connsiteY19" fmla="*/ 1158240 h 4023360"/>
              <a:gd name="connsiteX20" fmla="*/ 132080 w 3637280"/>
              <a:gd name="connsiteY20" fmla="*/ 975360 h 4023360"/>
              <a:gd name="connsiteX21" fmla="*/ 294640 w 3637280"/>
              <a:gd name="connsiteY21" fmla="*/ 690880 h 4023360"/>
              <a:gd name="connsiteX22" fmla="*/ 751840 w 3637280"/>
              <a:gd name="connsiteY22" fmla="*/ 254000 h 4023360"/>
              <a:gd name="connsiteX23" fmla="*/ 1127760 w 3637280"/>
              <a:gd name="connsiteY23" fmla="*/ 71120 h 4023360"/>
              <a:gd name="connsiteX24" fmla="*/ 1432560 w 3637280"/>
              <a:gd name="connsiteY24" fmla="*/ 10160 h 4023360"/>
              <a:gd name="connsiteX25" fmla="*/ 1625600 w 3637280"/>
              <a:gd name="connsiteY25" fmla="*/ 0 h 4023360"/>
              <a:gd name="connsiteX26" fmla="*/ 2174240 w 3637280"/>
              <a:gd name="connsiteY26" fmla="*/ 20320 h 4023360"/>
              <a:gd name="connsiteX27" fmla="*/ 2407920 w 3637280"/>
              <a:gd name="connsiteY27" fmla="*/ 101600 h 4023360"/>
              <a:gd name="connsiteX28" fmla="*/ 2580640 w 3637280"/>
              <a:gd name="connsiteY28" fmla="*/ 223520 h 4023360"/>
              <a:gd name="connsiteX29" fmla="*/ 2794000 w 3637280"/>
              <a:gd name="connsiteY29" fmla="*/ 599440 h 4023360"/>
              <a:gd name="connsiteX30" fmla="*/ 2885440 w 3637280"/>
              <a:gd name="connsiteY30" fmla="*/ 853440 h 4023360"/>
              <a:gd name="connsiteX31" fmla="*/ 3007360 w 3637280"/>
              <a:gd name="connsiteY31" fmla="*/ 1361440 h 4023360"/>
              <a:gd name="connsiteX32" fmla="*/ 3078480 w 3637280"/>
              <a:gd name="connsiteY32" fmla="*/ 1899920 h 4023360"/>
              <a:gd name="connsiteX33" fmla="*/ 3078480 w 3637280"/>
              <a:gd name="connsiteY33" fmla="*/ 2570480 h 4023360"/>
              <a:gd name="connsiteX34" fmla="*/ 3037840 w 3637280"/>
              <a:gd name="connsiteY34" fmla="*/ 2844800 h 4023360"/>
              <a:gd name="connsiteX35" fmla="*/ 3017520 w 3637280"/>
              <a:gd name="connsiteY35" fmla="*/ 2926080 h 4023360"/>
              <a:gd name="connsiteX36" fmla="*/ 2997200 w 3637280"/>
              <a:gd name="connsiteY36" fmla="*/ 2966720 h 4023360"/>
              <a:gd name="connsiteX37" fmla="*/ 3068320 w 3637280"/>
              <a:gd name="connsiteY37" fmla="*/ 3098800 h 4023360"/>
              <a:gd name="connsiteX38" fmla="*/ 3108960 w 3637280"/>
              <a:gd name="connsiteY38" fmla="*/ 3169920 h 4023360"/>
              <a:gd name="connsiteX39" fmla="*/ 3505200 w 3637280"/>
              <a:gd name="connsiteY39" fmla="*/ 3596640 h 4023360"/>
              <a:gd name="connsiteX40" fmla="*/ 3596640 w 3637280"/>
              <a:gd name="connsiteY40" fmla="*/ 3667760 h 4023360"/>
              <a:gd name="connsiteX0" fmla="*/ 3637280 w 3637280"/>
              <a:gd name="connsiteY0" fmla="*/ 3352800 h 4023360"/>
              <a:gd name="connsiteX1" fmla="*/ 3606800 w 3637280"/>
              <a:gd name="connsiteY1" fmla="*/ 3403600 h 4023360"/>
              <a:gd name="connsiteX2" fmla="*/ 3556000 w 3637280"/>
              <a:gd name="connsiteY2" fmla="*/ 3474720 h 4023360"/>
              <a:gd name="connsiteX3" fmla="*/ 3535680 w 3637280"/>
              <a:gd name="connsiteY3" fmla="*/ 3505200 h 4023360"/>
              <a:gd name="connsiteX4" fmla="*/ 3515360 w 3637280"/>
              <a:gd name="connsiteY4" fmla="*/ 3525520 h 4023360"/>
              <a:gd name="connsiteX5" fmla="*/ 3474720 w 3637280"/>
              <a:gd name="connsiteY5" fmla="*/ 3576320 h 4023360"/>
              <a:gd name="connsiteX6" fmla="*/ 3230880 w 3637280"/>
              <a:gd name="connsiteY6" fmla="*/ 3749040 h 4023360"/>
              <a:gd name="connsiteX7" fmla="*/ 2763520 w 3637280"/>
              <a:gd name="connsiteY7" fmla="*/ 3931920 h 4023360"/>
              <a:gd name="connsiteX8" fmla="*/ 2407920 w 3637280"/>
              <a:gd name="connsiteY8" fmla="*/ 4013200 h 4023360"/>
              <a:gd name="connsiteX9" fmla="*/ 2204720 w 3637280"/>
              <a:gd name="connsiteY9" fmla="*/ 4023360 h 4023360"/>
              <a:gd name="connsiteX10" fmla="*/ 1869440 w 3637280"/>
              <a:gd name="connsiteY10" fmla="*/ 4013200 h 4023360"/>
              <a:gd name="connsiteX11" fmla="*/ 1483360 w 3637280"/>
              <a:gd name="connsiteY11" fmla="*/ 3942080 h 4023360"/>
              <a:gd name="connsiteX12" fmla="*/ 1259840 w 3637280"/>
              <a:gd name="connsiteY12" fmla="*/ 3870960 h 4023360"/>
              <a:gd name="connsiteX13" fmla="*/ 1056640 w 3637280"/>
              <a:gd name="connsiteY13" fmla="*/ 3779520 h 4023360"/>
              <a:gd name="connsiteX14" fmla="*/ 792480 w 3637280"/>
              <a:gd name="connsiteY14" fmla="*/ 3616960 h 4023360"/>
              <a:gd name="connsiteX15" fmla="*/ 355600 w 3637280"/>
              <a:gd name="connsiteY15" fmla="*/ 3017520 h 4023360"/>
              <a:gd name="connsiteX16" fmla="*/ 152400 w 3637280"/>
              <a:gd name="connsiteY16" fmla="*/ 2611120 h 4023360"/>
              <a:gd name="connsiteX17" fmla="*/ 30480 w 3637280"/>
              <a:gd name="connsiteY17" fmla="*/ 2204720 h 4023360"/>
              <a:gd name="connsiteX18" fmla="*/ 0 w 3637280"/>
              <a:gd name="connsiteY18" fmla="*/ 1981200 h 4023360"/>
              <a:gd name="connsiteX19" fmla="*/ 71120 w 3637280"/>
              <a:gd name="connsiteY19" fmla="*/ 1158240 h 4023360"/>
              <a:gd name="connsiteX20" fmla="*/ 132080 w 3637280"/>
              <a:gd name="connsiteY20" fmla="*/ 975360 h 4023360"/>
              <a:gd name="connsiteX21" fmla="*/ 294640 w 3637280"/>
              <a:gd name="connsiteY21" fmla="*/ 690880 h 4023360"/>
              <a:gd name="connsiteX22" fmla="*/ 751840 w 3637280"/>
              <a:gd name="connsiteY22" fmla="*/ 254000 h 4023360"/>
              <a:gd name="connsiteX23" fmla="*/ 1127760 w 3637280"/>
              <a:gd name="connsiteY23" fmla="*/ 71120 h 4023360"/>
              <a:gd name="connsiteX24" fmla="*/ 1432560 w 3637280"/>
              <a:gd name="connsiteY24" fmla="*/ 10160 h 4023360"/>
              <a:gd name="connsiteX25" fmla="*/ 1625600 w 3637280"/>
              <a:gd name="connsiteY25" fmla="*/ 0 h 4023360"/>
              <a:gd name="connsiteX26" fmla="*/ 2174240 w 3637280"/>
              <a:gd name="connsiteY26" fmla="*/ 20320 h 4023360"/>
              <a:gd name="connsiteX27" fmla="*/ 2407920 w 3637280"/>
              <a:gd name="connsiteY27" fmla="*/ 101600 h 4023360"/>
              <a:gd name="connsiteX28" fmla="*/ 2580640 w 3637280"/>
              <a:gd name="connsiteY28" fmla="*/ 223520 h 4023360"/>
              <a:gd name="connsiteX29" fmla="*/ 2794000 w 3637280"/>
              <a:gd name="connsiteY29" fmla="*/ 599440 h 4023360"/>
              <a:gd name="connsiteX30" fmla="*/ 2885440 w 3637280"/>
              <a:gd name="connsiteY30" fmla="*/ 853440 h 4023360"/>
              <a:gd name="connsiteX31" fmla="*/ 3007360 w 3637280"/>
              <a:gd name="connsiteY31" fmla="*/ 1361440 h 4023360"/>
              <a:gd name="connsiteX32" fmla="*/ 3078480 w 3637280"/>
              <a:gd name="connsiteY32" fmla="*/ 1899920 h 4023360"/>
              <a:gd name="connsiteX33" fmla="*/ 3078480 w 3637280"/>
              <a:gd name="connsiteY33" fmla="*/ 2570480 h 4023360"/>
              <a:gd name="connsiteX34" fmla="*/ 3037840 w 3637280"/>
              <a:gd name="connsiteY34" fmla="*/ 2844800 h 4023360"/>
              <a:gd name="connsiteX35" fmla="*/ 3017520 w 3637280"/>
              <a:gd name="connsiteY35" fmla="*/ 2926080 h 4023360"/>
              <a:gd name="connsiteX36" fmla="*/ 2997200 w 3637280"/>
              <a:gd name="connsiteY36" fmla="*/ 2966720 h 4023360"/>
              <a:gd name="connsiteX37" fmla="*/ 3068320 w 3637280"/>
              <a:gd name="connsiteY37" fmla="*/ 3098800 h 4023360"/>
              <a:gd name="connsiteX38" fmla="*/ 3108960 w 3637280"/>
              <a:gd name="connsiteY38" fmla="*/ 3169920 h 4023360"/>
              <a:gd name="connsiteX39" fmla="*/ 3505200 w 3637280"/>
              <a:gd name="connsiteY39" fmla="*/ 3596640 h 4023360"/>
              <a:gd name="connsiteX0" fmla="*/ 3637280 w 3820160"/>
              <a:gd name="connsiteY0" fmla="*/ 3352800 h 4023360"/>
              <a:gd name="connsiteX1" fmla="*/ 3606800 w 3820160"/>
              <a:gd name="connsiteY1" fmla="*/ 3403600 h 4023360"/>
              <a:gd name="connsiteX2" fmla="*/ 3556000 w 3820160"/>
              <a:gd name="connsiteY2" fmla="*/ 3474720 h 4023360"/>
              <a:gd name="connsiteX3" fmla="*/ 3535680 w 3820160"/>
              <a:gd name="connsiteY3" fmla="*/ 3505200 h 4023360"/>
              <a:gd name="connsiteX4" fmla="*/ 3515360 w 3820160"/>
              <a:gd name="connsiteY4" fmla="*/ 3525520 h 4023360"/>
              <a:gd name="connsiteX5" fmla="*/ 3474720 w 3820160"/>
              <a:gd name="connsiteY5" fmla="*/ 3576320 h 4023360"/>
              <a:gd name="connsiteX6" fmla="*/ 3230880 w 3820160"/>
              <a:gd name="connsiteY6" fmla="*/ 3749040 h 4023360"/>
              <a:gd name="connsiteX7" fmla="*/ 2763520 w 3820160"/>
              <a:gd name="connsiteY7" fmla="*/ 3931920 h 4023360"/>
              <a:gd name="connsiteX8" fmla="*/ 2407920 w 3820160"/>
              <a:gd name="connsiteY8" fmla="*/ 4013200 h 4023360"/>
              <a:gd name="connsiteX9" fmla="*/ 2204720 w 3820160"/>
              <a:gd name="connsiteY9" fmla="*/ 4023360 h 4023360"/>
              <a:gd name="connsiteX10" fmla="*/ 1869440 w 3820160"/>
              <a:gd name="connsiteY10" fmla="*/ 4013200 h 4023360"/>
              <a:gd name="connsiteX11" fmla="*/ 1483360 w 3820160"/>
              <a:gd name="connsiteY11" fmla="*/ 3942080 h 4023360"/>
              <a:gd name="connsiteX12" fmla="*/ 1259840 w 3820160"/>
              <a:gd name="connsiteY12" fmla="*/ 3870960 h 4023360"/>
              <a:gd name="connsiteX13" fmla="*/ 1056640 w 3820160"/>
              <a:gd name="connsiteY13" fmla="*/ 3779520 h 4023360"/>
              <a:gd name="connsiteX14" fmla="*/ 792480 w 3820160"/>
              <a:gd name="connsiteY14" fmla="*/ 3616960 h 4023360"/>
              <a:gd name="connsiteX15" fmla="*/ 355600 w 3820160"/>
              <a:gd name="connsiteY15" fmla="*/ 3017520 h 4023360"/>
              <a:gd name="connsiteX16" fmla="*/ 152400 w 3820160"/>
              <a:gd name="connsiteY16" fmla="*/ 2611120 h 4023360"/>
              <a:gd name="connsiteX17" fmla="*/ 30480 w 3820160"/>
              <a:gd name="connsiteY17" fmla="*/ 2204720 h 4023360"/>
              <a:gd name="connsiteX18" fmla="*/ 0 w 3820160"/>
              <a:gd name="connsiteY18" fmla="*/ 1981200 h 4023360"/>
              <a:gd name="connsiteX19" fmla="*/ 71120 w 3820160"/>
              <a:gd name="connsiteY19" fmla="*/ 1158240 h 4023360"/>
              <a:gd name="connsiteX20" fmla="*/ 132080 w 3820160"/>
              <a:gd name="connsiteY20" fmla="*/ 975360 h 4023360"/>
              <a:gd name="connsiteX21" fmla="*/ 294640 w 3820160"/>
              <a:gd name="connsiteY21" fmla="*/ 690880 h 4023360"/>
              <a:gd name="connsiteX22" fmla="*/ 751840 w 3820160"/>
              <a:gd name="connsiteY22" fmla="*/ 254000 h 4023360"/>
              <a:gd name="connsiteX23" fmla="*/ 1127760 w 3820160"/>
              <a:gd name="connsiteY23" fmla="*/ 71120 h 4023360"/>
              <a:gd name="connsiteX24" fmla="*/ 1432560 w 3820160"/>
              <a:gd name="connsiteY24" fmla="*/ 10160 h 4023360"/>
              <a:gd name="connsiteX25" fmla="*/ 1625600 w 3820160"/>
              <a:gd name="connsiteY25" fmla="*/ 0 h 4023360"/>
              <a:gd name="connsiteX26" fmla="*/ 2174240 w 3820160"/>
              <a:gd name="connsiteY26" fmla="*/ 20320 h 4023360"/>
              <a:gd name="connsiteX27" fmla="*/ 2407920 w 3820160"/>
              <a:gd name="connsiteY27" fmla="*/ 101600 h 4023360"/>
              <a:gd name="connsiteX28" fmla="*/ 2580640 w 3820160"/>
              <a:gd name="connsiteY28" fmla="*/ 223520 h 4023360"/>
              <a:gd name="connsiteX29" fmla="*/ 2794000 w 3820160"/>
              <a:gd name="connsiteY29" fmla="*/ 599440 h 4023360"/>
              <a:gd name="connsiteX30" fmla="*/ 2885440 w 3820160"/>
              <a:gd name="connsiteY30" fmla="*/ 853440 h 4023360"/>
              <a:gd name="connsiteX31" fmla="*/ 3007360 w 3820160"/>
              <a:gd name="connsiteY31" fmla="*/ 1361440 h 4023360"/>
              <a:gd name="connsiteX32" fmla="*/ 3078480 w 3820160"/>
              <a:gd name="connsiteY32" fmla="*/ 1899920 h 4023360"/>
              <a:gd name="connsiteX33" fmla="*/ 3078480 w 3820160"/>
              <a:gd name="connsiteY33" fmla="*/ 2570480 h 4023360"/>
              <a:gd name="connsiteX34" fmla="*/ 3037840 w 3820160"/>
              <a:gd name="connsiteY34" fmla="*/ 2844800 h 4023360"/>
              <a:gd name="connsiteX35" fmla="*/ 3017520 w 3820160"/>
              <a:gd name="connsiteY35" fmla="*/ 2926080 h 4023360"/>
              <a:gd name="connsiteX36" fmla="*/ 2997200 w 3820160"/>
              <a:gd name="connsiteY36" fmla="*/ 2966720 h 4023360"/>
              <a:gd name="connsiteX37" fmla="*/ 3068320 w 3820160"/>
              <a:gd name="connsiteY37" fmla="*/ 3098800 h 4023360"/>
              <a:gd name="connsiteX38" fmla="*/ 3108960 w 3820160"/>
              <a:gd name="connsiteY38" fmla="*/ 3169920 h 4023360"/>
              <a:gd name="connsiteX39" fmla="*/ 3820160 w 3820160"/>
              <a:gd name="connsiteY39" fmla="*/ 3078480 h 4023360"/>
              <a:gd name="connsiteX0" fmla="*/ 3606800 w 3820160"/>
              <a:gd name="connsiteY0" fmla="*/ 3403600 h 4023360"/>
              <a:gd name="connsiteX1" fmla="*/ 3556000 w 3820160"/>
              <a:gd name="connsiteY1" fmla="*/ 3474720 h 4023360"/>
              <a:gd name="connsiteX2" fmla="*/ 3535680 w 3820160"/>
              <a:gd name="connsiteY2" fmla="*/ 3505200 h 4023360"/>
              <a:gd name="connsiteX3" fmla="*/ 3515360 w 3820160"/>
              <a:gd name="connsiteY3" fmla="*/ 3525520 h 4023360"/>
              <a:gd name="connsiteX4" fmla="*/ 3474720 w 3820160"/>
              <a:gd name="connsiteY4" fmla="*/ 3576320 h 4023360"/>
              <a:gd name="connsiteX5" fmla="*/ 3230880 w 3820160"/>
              <a:gd name="connsiteY5" fmla="*/ 3749040 h 4023360"/>
              <a:gd name="connsiteX6" fmla="*/ 2763520 w 3820160"/>
              <a:gd name="connsiteY6" fmla="*/ 3931920 h 4023360"/>
              <a:gd name="connsiteX7" fmla="*/ 2407920 w 3820160"/>
              <a:gd name="connsiteY7" fmla="*/ 4013200 h 4023360"/>
              <a:gd name="connsiteX8" fmla="*/ 2204720 w 3820160"/>
              <a:gd name="connsiteY8" fmla="*/ 4023360 h 4023360"/>
              <a:gd name="connsiteX9" fmla="*/ 1869440 w 3820160"/>
              <a:gd name="connsiteY9" fmla="*/ 4013200 h 4023360"/>
              <a:gd name="connsiteX10" fmla="*/ 1483360 w 3820160"/>
              <a:gd name="connsiteY10" fmla="*/ 3942080 h 4023360"/>
              <a:gd name="connsiteX11" fmla="*/ 1259840 w 3820160"/>
              <a:gd name="connsiteY11" fmla="*/ 3870960 h 4023360"/>
              <a:gd name="connsiteX12" fmla="*/ 1056640 w 3820160"/>
              <a:gd name="connsiteY12" fmla="*/ 3779520 h 4023360"/>
              <a:gd name="connsiteX13" fmla="*/ 792480 w 3820160"/>
              <a:gd name="connsiteY13" fmla="*/ 3616960 h 4023360"/>
              <a:gd name="connsiteX14" fmla="*/ 355600 w 3820160"/>
              <a:gd name="connsiteY14" fmla="*/ 3017520 h 4023360"/>
              <a:gd name="connsiteX15" fmla="*/ 152400 w 3820160"/>
              <a:gd name="connsiteY15" fmla="*/ 2611120 h 4023360"/>
              <a:gd name="connsiteX16" fmla="*/ 30480 w 3820160"/>
              <a:gd name="connsiteY16" fmla="*/ 2204720 h 4023360"/>
              <a:gd name="connsiteX17" fmla="*/ 0 w 3820160"/>
              <a:gd name="connsiteY17" fmla="*/ 1981200 h 4023360"/>
              <a:gd name="connsiteX18" fmla="*/ 71120 w 3820160"/>
              <a:gd name="connsiteY18" fmla="*/ 1158240 h 4023360"/>
              <a:gd name="connsiteX19" fmla="*/ 132080 w 3820160"/>
              <a:gd name="connsiteY19" fmla="*/ 975360 h 4023360"/>
              <a:gd name="connsiteX20" fmla="*/ 294640 w 3820160"/>
              <a:gd name="connsiteY20" fmla="*/ 690880 h 4023360"/>
              <a:gd name="connsiteX21" fmla="*/ 751840 w 3820160"/>
              <a:gd name="connsiteY21" fmla="*/ 254000 h 4023360"/>
              <a:gd name="connsiteX22" fmla="*/ 1127760 w 3820160"/>
              <a:gd name="connsiteY22" fmla="*/ 71120 h 4023360"/>
              <a:gd name="connsiteX23" fmla="*/ 1432560 w 3820160"/>
              <a:gd name="connsiteY23" fmla="*/ 10160 h 4023360"/>
              <a:gd name="connsiteX24" fmla="*/ 1625600 w 3820160"/>
              <a:gd name="connsiteY24" fmla="*/ 0 h 4023360"/>
              <a:gd name="connsiteX25" fmla="*/ 2174240 w 3820160"/>
              <a:gd name="connsiteY25" fmla="*/ 20320 h 4023360"/>
              <a:gd name="connsiteX26" fmla="*/ 2407920 w 3820160"/>
              <a:gd name="connsiteY26" fmla="*/ 101600 h 4023360"/>
              <a:gd name="connsiteX27" fmla="*/ 2580640 w 3820160"/>
              <a:gd name="connsiteY27" fmla="*/ 223520 h 4023360"/>
              <a:gd name="connsiteX28" fmla="*/ 2794000 w 3820160"/>
              <a:gd name="connsiteY28" fmla="*/ 599440 h 4023360"/>
              <a:gd name="connsiteX29" fmla="*/ 2885440 w 3820160"/>
              <a:gd name="connsiteY29" fmla="*/ 853440 h 4023360"/>
              <a:gd name="connsiteX30" fmla="*/ 3007360 w 3820160"/>
              <a:gd name="connsiteY30" fmla="*/ 1361440 h 4023360"/>
              <a:gd name="connsiteX31" fmla="*/ 3078480 w 3820160"/>
              <a:gd name="connsiteY31" fmla="*/ 1899920 h 4023360"/>
              <a:gd name="connsiteX32" fmla="*/ 3078480 w 3820160"/>
              <a:gd name="connsiteY32" fmla="*/ 2570480 h 4023360"/>
              <a:gd name="connsiteX33" fmla="*/ 3037840 w 3820160"/>
              <a:gd name="connsiteY33" fmla="*/ 2844800 h 4023360"/>
              <a:gd name="connsiteX34" fmla="*/ 3017520 w 3820160"/>
              <a:gd name="connsiteY34" fmla="*/ 2926080 h 4023360"/>
              <a:gd name="connsiteX35" fmla="*/ 2997200 w 3820160"/>
              <a:gd name="connsiteY35" fmla="*/ 2966720 h 4023360"/>
              <a:gd name="connsiteX36" fmla="*/ 3068320 w 3820160"/>
              <a:gd name="connsiteY36" fmla="*/ 3098800 h 4023360"/>
              <a:gd name="connsiteX37" fmla="*/ 3108960 w 3820160"/>
              <a:gd name="connsiteY37" fmla="*/ 3169920 h 4023360"/>
              <a:gd name="connsiteX38" fmla="*/ 3820160 w 3820160"/>
              <a:gd name="connsiteY38" fmla="*/ 3078480 h 4023360"/>
              <a:gd name="connsiteX0" fmla="*/ 3556000 w 3820160"/>
              <a:gd name="connsiteY0" fmla="*/ 3474720 h 4023360"/>
              <a:gd name="connsiteX1" fmla="*/ 3535680 w 3820160"/>
              <a:gd name="connsiteY1" fmla="*/ 3505200 h 4023360"/>
              <a:gd name="connsiteX2" fmla="*/ 3515360 w 3820160"/>
              <a:gd name="connsiteY2" fmla="*/ 3525520 h 4023360"/>
              <a:gd name="connsiteX3" fmla="*/ 3474720 w 3820160"/>
              <a:gd name="connsiteY3" fmla="*/ 3576320 h 4023360"/>
              <a:gd name="connsiteX4" fmla="*/ 3230880 w 3820160"/>
              <a:gd name="connsiteY4" fmla="*/ 3749040 h 4023360"/>
              <a:gd name="connsiteX5" fmla="*/ 2763520 w 3820160"/>
              <a:gd name="connsiteY5" fmla="*/ 3931920 h 4023360"/>
              <a:gd name="connsiteX6" fmla="*/ 2407920 w 3820160"/>
              <a:gd name="connsiteY6" fmla="*/ 4013200 h 4023360"/>
              <a:gd name="connsiteX7" fmla="*/ 2204720 w 3820160"/>
              <a:gd name="connsiteY7" fmla="*/ 4023360 h 4023360"/>
              <a:gd name="connsiteX8" fmla="*/ 1869440 w 3820160"/>
              <a:gd name="connsiteY8" fmla="*/ 4013200 h 4023360"/>
              <a:gd name="connsiteX9" fmla="*/ 1483360 w 3820160"/>
              <a:gd name="connsiteY9" fmla="*/ 3942080 h 4023360"/>
              <a:gd name="connsiteX10" fmla="*/ 1259840 w 3820160"/>
              <a:gd name="connsiteY10" fmla="*/ 3870960 h 4023360"/>
              <a:gd name="connsiteX11" fmla="*/ 1056640 w 3820160"/>
              <a:gd name="connsiteY11" fmla="*/ 3779520 h 4023360"/>
              <a:gd name="connsiteX12" fmla="*/ 792480 w 3820160"/>
              <a:gd name="connsiteY12" fmla="*/ 3616960 h 4023360"/>
              <a:gd name="connsiteX13" fmla="*/ 355600 w 3820160"/>
              <a:gd name="connsiteY13" fmla="*/ 3017520 h 4023360"/>
              <a:gd name="connsiteX14" fmla="*/ 152400 w 3820160"/>
              <a:gd name="connsiteY14" fmla="*/ 2611120 h 4023360"/>
              <a:gd name="connsiteX15" fmla="*/ 30480 w 3820160"/>
              <a:gd name="connsiteY15" fmla="*/ 2204720 h 4023360"/>
              <a:gd name="connsiteX16" fmla="*/ 0 w 3820160"/>
              <a:gd name="connsiteY16" fmla="*/ 1981200 h 4023360"/>
              <a:gd name="connsiteX17" fmla="*/ 71120 w 3820160"/>
              <a:gd name="connsiteY17" fmla="*/ 1158240 h 4023360"/>
              <a:gd name="connsiteX18" fmla="*/ 132080 w 3820160"/>
              <a:gd name="connsiteY18" fmla="*/ 975360 h 4023360"/>
              <a:gd name="connsiteX19" fmla="*/ 294640 w 3820160"/>
              <a:gd name="connsiteY19" fmla="*/ 690880 h 4023360"/>
              <a:gd name="connsiteX20" fmla="*/ 751840 w 3820160"/>
              <a:gd name="connsiteY20" fmla="*/ 254000 h 4023360"/>
              <a:gd name="connsiteX21" fmla="*/ 1127760 w 3820160"/>
              <a:gd name="connsiteY21" fmla="*/ 71120 h 4023360"/>
              <a:gd name="connsiteX22" fmla="*/ 1432560 w 3820160"/>
              <a:gd name="connsiteY22" fmla="*/ 10160 h 4023360"/>
              <a:gd name="connsiteX23" fmla="*/ 1625600 w 3820160"/>
              <a:gd name="connsiteY23" fmla="*/ 0 h 4023360"/>
              <a:gd name="connsiteX24" fmla="*/ 2174240 w 3820160"/>
              <a:gd name="connsiteY24" fmla="*/ 20320 h 4023360"/>
              <a:gd name="connsiteX25" fmla="*/ 2407920 w 3820160"/>
              <a:gd name="connsiteY25" fmla="*/ 101600 h 4023360"/>
              <a:gd name="connsiteX26" fmla="*/ 2580640 w 3820160"/>
              <a:gd name="connsiteY26" fmla="*/ 223520 h 4023360"/>
              <a:gd name="connsiteX27" fmla="*/ 2794000 w 3820160"/>
              <a:gd name="connsiteY27" fmla="*/ 599440 h 4023360"/>
              <a:gd name="connsiteX28" fmla="*/ 2885440 w 3820160"/>
              <a:gd name="connsiteY28" fmla="*/ 853440 h 4023360"/>
              <a:gd name="connsiteX29" fmla="*/ 3007360 w 3820160"/>
              <a:gd name="connsiteY29" fmla="*/ 1361440 h 4023360"/>
              <a:gd name="connsiteX30" fmla="*/ 3078480 w 3820160"/>
              <a:gd name="connsiteY30" fmla="*/ 1899920 h 4023360"/>
              <a:gd name="connsiteX31" fmla="*/ 3078480 w 3820160"/>
              <a:gd name="connsiteY31" fmla="*/ 2570480 h 4023360"/>
              <a:gd name="connsiteX32" fmla="*/ 3037840 w 3820160"/>
              <a:gd name="connsiteY32" fmla="*/ 2844800 h 4023360"/>
              <a:gd name="connsiteX33" fmla="*/ 3017520 w 3820160"/>
              <a:gd name="connsiteY33" fmla="*/ 2926080 h 4023360"/>
              <a:gd name="connsiteX34" fmla="*/ 2997200 w 3820160"/>
              <a:gd name="connsiteY34" fmla="*/ 2966720 h 4023360"/>
              <a:gd name="connsiteX35" fmla="*/ 3068320 w 3820160"/>
              <a:gd name="connsiteY35" fmla="*/ 3098800 h 4023360"/>
              <a:gd name="connsiteX36" fmla="*/ 3108960 w 3820160"/>
              <a:gd name="connsiteY36" fmla="*/ 3169920 h 4023360"/>
              <a:gd name="connsiteX37" fmla="*/ 3820160 w 3820160"/>
              <a:gd name="connsiteY37" fmla="*/ 3078480 h 4023360"/>
              <a:gd name="connsiteX0" fmla="*/ 3535680 w 3820160"/>
              <a:gd name="connsiteY0" fmla="*/ 3505200 h 4023360"/>
              <a:gd name="connsiteX1" fmla="*/ 3515360 w 3820160"/>
              <a:gd name="connsiteY1" fmla="*/ 3525520 h 4023360"/>
              <a:gd name="connsiteX2" fmla="*/ 3474720 w 3820160"/>
              <a:gd name="connsiteY2" fmla="*/ 3576320 h 4023360"/>
              <a:gd name="connsiteX3" fmla="*/ 3230880 w 3820160"/>
              <a:gd name="connsiteY3" fmla="*/ 3749040 h 4023360"/>
              <a:gd name="connsiteX4" fmla="*/ 2763520 w 3820160"/>
              <a:gd name="connsiteY4" fmla="*/ 3931920 h 4023360"/>
              <a:gd name="connsiteX5" fmla="*/ 2407920 w 3820160"/>
              <a:gd name="connsiteY5" fmla="*/ 4013200 h 4023360"/>
              <a:gd name="connsiteX6" fmla="*/ 2204720 w 3820160"/>
              <a:gd name="connsiteY6" fmla="*/ 4023360 h 4023360"/>
              <a:gd name="connsiteX7" fmla="*/ 1869440 w 3820160"/>
              <a:gd name="connsiteY7" fmla="*/ 4013200 h 4023360"/>
              <a:gd name="connsiteX8" fmla="*/ 1483360 w 3820160"/>
              <a:gd name="connsiteY8" fmla="*/ 3942080 h 4023360"/>
              <a:gd name="connsiteX9" fmla="*/ 1259840 w 3820160"/>
              <a:gd name="connsiteY9" fmla="*/ 3870960 h 4023360"/>
              <a:gd name="connsiteX10" fmla="*/ 1056640 w 3820160"/>
              <a:gd name="connsiteY10" fmla="*/ 3779520 h 4023360"/>
              <a:gd name="connsiteX11" fmla="*/ 792480 w 3820160"/>
              <a:gd name="connsiteY11" fmla="*/ 3616960 h 4023360"/>
              <a:gd name="connsiteX12" fmla="*/ 355600 w 3820160"/>
              <a:gd name="connsiteY12" fmla="*/ 3017520 h 4023360"/>
              <a:gd name="connsiteX13" fmla="*/ 152400 w 3820160"/>
              <a:gd name="connsiteY13" fmla="*/ 2611120 h 4023360"/>
              <a:gd name="connsiteX14" fmla="*/ 30480 w 3820160"/>
              <a:gd name="connsiteY14" fmla="*/ 2204720 h 4023360"/>
              <a:gd name="connsiteX15" fmla="*/ 0 w 3820160"/>
              <a:gd name="connsiteY15" fmla="*/ 1981200 h 4023360"/>
              <a:gd name="connsiteX16" fmla="*/ 71120 w 3820160"/>
              <a:gd name="connsiteY16" fmla="*/ 1158240 h 4023360"/>
              <a:gd name="connsiteX17" fmla="*/ 132080 w 3820160"/>
              <a:gd name="connsiteY17" fmla="*/ 975360 h 4023360"/>
              <a:gd name="connsiteX18" fmla="*/ 294640 w 3820160"/>
              <a:gd name="connsiteY18" fmla="*/ 690880 h 4023360"/>
              <a:gd name="connsiteX19" fmla="*/ 751840 w 3820160"/>
              <a:gd name="connsiteY19" fmla="*/ 254000 h 4023360"/>
              <a:gd name="connsiteX20" fmla="*/ 1127760 w 3820160"/>
              <a:gd name="connsiteY20" fmla="*/ 71120 h 4023360"/>
              <a:gd name="connsiteX21" fmla="*/ 1432560 w 3820160"/>
              <a:gd name="connsiteY21" fmla="*/ 10160 h 4023360"/>
              <a:gd name="connsiteX22" fmla="*/ 1625600 w 3820160"/>
              <a:gd name="connsiteY22" fmla="*/ 0 h 4023360"/>
              <a:gd name="connsiteX23" fmla="*/ 2174240 w 3820160"/>
              <a:gd name="connsiteY23" fmla="*/ 20320 h 4023360"/>
              <a:gd name="connsiteX24" fmla="*/ 2407920 w 3820160"/>
              <a:gd name="connsiteY24" fmla="*/ 101600 h 4023360"/>
              <a:gd name="connsiteX25" fmla="*/ 2580640 w 3820160"/>
              <a:gd name="connsiteY25" fmla="*/ 223520 h 4023360"/>
              <a:gd name="connsiteX26" fmla="*/ 2794000 w 3820160"/>
              <a:gd name="connsiteY26" fmla="*/ 599440 h 4023360"/>
              <a:gd name="connsiteX27" fmla="*/ 2885440 w 3820160"/>
              <a:gd name="connsiteY27" fmla="*/ 853440 h 4023360"/>
              <a:gd name="connsiteX28" fmla="*/ 3007360 w 3820160"/>
              <a:gd name="connsiteY28" fmla="*/ 1361440 h 4023360"/>
              <a:gd name="connsiteX29" fmla="*/ 3078480 w 3820160"/>
              <a:gd name="connsiteY29" fmla="*/ 1899920 h 4023360"/>
              <a:gd name="connsiteX30" fmla="*/ 3078480 w 3820160"/>
              <a:gd name="connsiteY30" fmla="*/ 2570480 h 4023360"/>
              <a:gd name="connsiteX31" fmla="*/ 3037840 w 3820160"/>
              <a:gd name="connsiteY31" fmla="*/ 2844800 h 4023360"/>
              <a:gd name="connsiteX32" fmla="*/ 3017520 w 3820160"/>
              <a:gd name="connsiteY32" fmla="*/ 2926080 h 4023360"/>
              <a:gd name="connsiteX33" fmla="*/ 2997200 w 3820160"/>
              <a:gd name="connsiteY33" fmla="*/ 2966720 h 4023360"/>
              <a:gd name="connsiteX34" fmla="*/ 3068320 w 3820160"/>
              <a:gd name="connsiteY34" fmla="*/ 3098800 h 4023360"/>
              <a:gd name="connsiteX35" fmla="*/ 3108960 w 3820160"/>
              <a:gd name="connsiteY35" fmla="*/ 3169920 h 4023360"/>
              <a:gd name="connsiteX36" fmla="*/ 3820160 w 3820160"/>
              <a:gd name="connsiteY36" fmla="*/ 3078480 h 4023360"/>
              <a:gd name="connsiteX0" fmla="*/ 3535680 w 3820160"/>
              <a:gd name="connsiteY0" fmla="*/ 3505200 h 4023360"/>
              <a:gd name="connsiteX1" fmla="*/ 3474720 w 3820160"/>
              <a:gd name="connsiteY1" fmla="*/ 3576320 h 4023360"/>
              <a:gd name="connsiteX2" fmla="*/ 3230880 w 3820160"/>
              <a:gd name="connsiteY2" fmla="*/ 3749040 h 4023360"/>
              <a:gd name="connsiteX3" fmla="*/ 2763520 w 3820160"/>
              <a:gd name="connsiteY3" fmla="*/ 3931920 h 4023360"/>
              <a:gd name="connsiteX4" fmla="*/ 2407920 w 3820160"/>
              <a:gd name="connsiteY4" fmla="*/ 4013200 h 4023360"/>
              <a:gd name="connsiteX5" fmla="*/ 2204720 w 3820160"/>
              <a:gd name="connsiteY5" fmla="*/ 4023360 h 4023360"/>
              <a:gd name="connsiteX6" fmla="*/ 1869440 w 3820160"/>
              <a:gd name="connsiteY6" fmla="*/ 4013200 h 4023360"/>
              <a:gd name="connsiteX7" fmla="*/ 1483360 w 3820160"/>
              <a:gd name="connsiteY7" fmla="*/ 3942080 h 4023360"/>
              <a:gd name="connsiteX8" fmla="*/ 1259840 w 3820160"/>
              <a:gd name="connsiteY8" fmla="*/ 3870960 h 4023360"/>
              <a:gd name="connsiteX9" fmla="*/ 1056640 w 3820160"/>
              <a:gd name="connsiteY9" fmla="*/ 3779520 h 4023360"/>
              <a:gd name="connsiteX10" fmla="*/ 792480 w 3820160"/>
              <a:gd name="connsiteY10" fmla="*/ 3616960 h 4023360"/>
              <a:gd name="connsiteX11" fmla="*/ 355600 w 3820160"/>
              <a:gd name="connsiteY11" fmla="*/ 3017520 h 4023360"/>
              <a:gd name="connsiteX12" fmla="*/ 152400 w 3820160"/>
              <a:gd name="connsiteY12" fmla="*/ 2611120 h 4023360"/>
              <a:gd name="connsiteX13" fmla="*/ 30480 w 3820160"/>
              <a:gd name="connsiteY13" fmla="*/ 2204720 h 4023360"/>
              <a:gd name="connsiteX14" fmla="*/ 0 w 3820160"/>
              <a:gd name="connsiteY14" fmla="*/ 1981200 h 4023360"/>
              <a:gd name="connsiteX15" fmla="*/ 71120 w 3820160"/>
              <a:gd name="connsiteY15" fmla="*/ 1158240 h 4023360"/>
              <a:gd name="connsiteX16" fmla="*/ 132080 w 3820160"/>
              <a:gd name="connsiteY16" fmla="*/ 975360 h 4023360"/>
              <a:gd name="connsiteX17" fmla="*/ 294640 w 3820160"/>
              <a:gd name="connsiteY17" fmla="*/ 690880 h 4023360"/>
              <a:gd name="connsiteX18" fmla="*/ 751840 w 3820160"/>
              <a:gd name="connsiteY18" fmla="*/ 254000 h 4023360"/>
              <a:gd name="connsiteX19" fmla="*/ 1127760 w 3820160"/>
              <a:gd name="connsiteY19" fmla="*/ 71120 h 4023360"/>
              <a:gd name="connsiteX20" fmla="*/ 1432560 w 3820160"/>
              <a:gd name="connsiteY20" fmla="*/ 10160 h 4023360"/>
              <a:gd name="connsiteX21" fmla="*/ 1625600 w 3820160"/>
              <a:gd name="connsiteY21" fmla="*/ 0 h 4023360"/>
              <a:gd name="connsiteX22" fmla="*/ 2174240 w 3820160"/>
              <a:gd name="connsiteY22" fmla="*/ 20320 h 4023360"/>
              <a:gd name="connsiteX23" fmla="*/ 2407920 w 3820160"/>
              <a:gd name="connsiteY23" fmla="*/ 101600 h 4023360"/>
              <a:gd name="connsiteX24" fmla="*/ 2580640 w 3820160"/>
              <a:gd name="connsiteY24" fmla="*/ 223520 h 4023360"/>
              <a:gd name="connsiteX25" fmla="*/ 2794000 w 3820160"/>
              <a:gd name="connsiteY25" fmla="*/ 599440 h 4023360"/>
              <a:gd name="connsiteX26" fmla="*/ 2885440 w 3820160"/>
              <a:gd name="connsiteY26" fmla="*/ 853440 h 4023360"/>
              <a:gd name="connsiteX27" fmla="*/ 3007360 w 3820160"/>
              <a:gd name="connsiteY27" fmla="*/ 1361440 h 4023360"/>
              <a:gd name="connsiteX28" fmla="*/ 3078480 w 3820160"/>
              <a:gd name="connsiteY28" fmla="*/ 1899920 h 4023360"/>
              <a:gd name="connsiteX29" fmla="*/ 3078480 w 3820160"/>
              <a:gd name="connsiteY29" fmla="*/ 2570480 h 4023360"/>
              <a:gd name="connsiteX30" fmla="*/ 3037840 w 3820160"/>
              <a:gd name="connsiteY30" fmla="*/ 2844800 h 4023360"/>
              <a:gd name="connsiteX31" fmla="*/ 3017520 w 3820160"/>
              <a:gd name="connsiteY31" fmla="*/ 2926080 h 4023360"/>
              <a:gd name="connsiteX32" fmla="*/ 2997200 w 3820160"/>
              <a:gd name="connsiteY32" fmla="*/ 2966720 h 4023360"/>
              <a:gd name="connsiteX33" fmla="*/ 3068320 w 3820160"/>
              <a:gd name="connsiteY33" fmla="*/ 3098800 h 4023360"/>
              <a:gd name="connsiteX34" fmla="*/ 3108960 w 3820160"/>
              <a:gd name="connsiteY34" fmla="*/ 3169920 h 4023360"/>
              <a:gd name="connsiteX35" fmla="*/ 3820160 w 3820160"/>
              <a:gd name="connsiteY35" fmla="*/ 3078480 h 4023360"/>
              <a:gd name="connsiteX0" fmla="*/ 3810000 w 3820160"/>
              <a:gd name="connsiteY0" fmla="*/ 3271520 h 4023360"/>
              <a:gd name="connsiteX1" fmla="*/ 3474720 w 3820160"/>
              <a:gd name="connsiteY1" fmla="*/ 3576320 h 4023360"/>
              <a:gd name="connsiteX2" fmla="*/ 3230880 w 3820160"/>
              <a:gd name="connsiteY2" fmla="*/ 3749040 h 4023360"/>
              <a:gd name="connsiteX3" fmla="*/ 2763520 w 3820160"/>
              <a:gd name="connsiteY3" fmla="*/ 3931920 h 4023360"/>
              <a:gd name="connsiteX4" fmla="*/ 2407920 w 3820160"/>
              <a:gd name="connsiteY4" fmla="*/ 4013200 h 4023360"/>
              <a:gd name="connsiteX5" fmla="*/ 2204720 w 3820160"/>
              <a:gd name="connsiteY5" fmla="*/ 4023360 h 4023360"/>
              <a:gd name="connsiteX6" fmla="*/ 1869440 w 3820160"/>
              <a:gd name="connsiteY6" fmla="*/ 4013200 h 4023360"/>
              <a:gd name="connsiteX7" fmla="*/ 1483360 w 3820160"/>
              <a:gd name="connsiteY7" fmla="*/ 3942080 h 4023360"/>
              <a:gd name="connsiteX8" fmla="*/ 1259840 w 3820160"/>
              <a:gd name="connsiteY8" fmla="*/ 3870960 h 4023360"/>
              <a:gd name="connsiteX9" fmla="*/ 1056640 w 3820160"/>
              <a:gd name="connsiteY9" fmla="*/ 3779520 h 4023360"/>
              <a:gd name="connsiteX10" fmla="*/ 792480 w 3820160"/>
              <a:gd name="connsiteY10" fmla="*/ 3616960 h 4023360"/>
              <a:gd name="connsiteX11" fmla="*/ 355600 w 3820160"/>
              <a:gd name="connsiteY11" fmla="*/ 3017520 h 4023360"/>
              <a:gd name="connsiteX12" fmla="*/ 152400 w 3820160"/>
              <a:gd name="connsiteY12" fmla="*/ 2611120 h 4023360"/>
              <a:gd name="connsiteX13" fmla="*/ 30480 w 3820160"/>
              <a:gd name="connsiteY13" fmla="*/ 2204720 h 4023360"/>
              <a:gd name="connsiteX14" fmla="*/ 0 w 3820160"/>
              <a:gd name="connsiteY14" fmla="*/ 1981200 h 4023360"/>
              <a:gd name="connsiteX15" fmla="*/ 71120 w 3820160"/>
              <a:gd name="connsiteY15" fmla="*/ 1158240 h 4023360"/>
              <a:gd name="connsiteX16" fmla="*/ 132080 w 3820160"/>
              <a:gd name="connsiteY16" fmla="*/ 975360 h 4023360"/>
              <a:gd name="connsiteX17" fmla="*/ 294640 w 3820160"/>
              <a:gd name="connsiteY17" fmla="*/ 690880 h 4023360"/>
              <a:gd name="connsiteX18" fmla="*/ 751840 w 3820160"/>
              <a:gd name="connsiteY18" fmla="*/ 254000 h 4023360"/>
              <a:gd name="connsiteX19" fmla="*/ 1127760 w 3820160"/>
              <a:gd name="connsiteY19" fmla="*/ 71120 h 4023360"/>
              <a:gd name="connsiteX20" fmla="*/ 1432560 w 3820160"/>
              <a:gd name="connsiteY20" fmla="*/ 10160 h 4023360"/>
              <a:gd name="connsiteX21" fmla="*/ 1625600 w 3820160"/>
              <a:gd name="connsiteY21" fmla="*/ 0 h 4023360"/>
              <a:gd name="connsiteX22" fmla="*/ 2174240 w 3820160"/>
              <a:gd name="connsiteY22" fmla="*/ 20320 h 4023360"/>
              <a:gd name="connsiteX23" fmla="*/ 2407920 w 3820160"/>
              <a:gd name="connsiteY23" fmla="*/ 101600 h 4023360"/>
              <a:gd name="connsiteX24" fmla="*/ 2580640 w 3820160"/>
              <a:gd name="connsiteY24" fmla="*/ 223520 h 4023360"/>
              <a:gd name="connsiteX25" fmla="*/ 2794000 w 3820160"/>
              <a:gd name="connsiteY25" fmla="*/ 599440 h 4023360"/>
              <a:gd name="connsiteX26" fmla="*/ 2885440 w 3820160"/>
              <a:gd name="connsiteY26" fmla="*/ 853440 h 4023360"/>
              <a:gd name="connsiteX27" fmla="*/ 3007360 w 3820160"/>
              <a:gd name="connsiteY27" fmla="*/ 1361440 h 4023360"/>
              <a:gd name="connsiteX28" fmla="*/ 3078480 w 3820160"/>
              <a:gd name="connsiteY28" fmla="*/ 1899920 h 4023360"/>
              <a:gd name="connsiteX29" fmla="*/ 3078480 w 3820160"/>
              <a:gd name="connsiteY29" fmla="*/ 2570480 h 4023360"/>
              <a:gd name="connsiteX30" fmla="*/ 3037840 w 3820160"/>
              <a:gd name="connsiteY30" fmla="*/ 2844800 h 4023360"/>
              <a:gd name="connsiteX31" fmla="*/ 3017520 w 3820160"/>
              <a:gd name="connsiteY31" fmla="*/ 2926080 h 4023360"/>
              <a:gd name="connsiteX32" fmla="*/ 2997200 w 3820160"/>
              <a:gd name="connsiteY32" fmla="*/ 2966720 h 4023360"/>
              <a:gd name="connsiteX33" fmla="*/ 3068320 w 3820160"/>
              <a:gd name="connsiteY33" fmla="*/ 3098800 h 4023360"/>
              <a:gd name="connsiteX34" fmla="*/ 3108960 w 3820160"/>
              <a:gd name="connsiteY34" fmla="*/ 3169920 h 4023360"/>
              <a:gd name="connsiteX35" fmla="*/ 3820160 w 3820160"/>
              <a:gd name="connsiteY35" fmla="*/ 307848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2885440 w 3810000"/>
              <a:gd name="connsiteY26" fmla="*/ 853440 h 4023360"/>
              <a:gd name="connsiteX27" fmla="*/ 3007360 w 3810000"/>
              <a:gd name="connsiteY27" fmla="*/ 1361440 h 4023360"/>
              <a:gd name="connsiteX28" fmla="*/ 3078480 w 3810000"/>
              <a:gd name="connsiteY28" fmla="*/ 1899920 h 4023360"/>
              <a:gd name="connsiteX29" fmla="*/ 3078480 w 3810000"/>
              <a:gd name="connsiteY29" fmla="*/ 2570480 h 4023360"/>
              <a:gd name="connsiteX30" fmla="*/ 3037840 w 3810000"/>
              <a:gd name="connsiteY30" fmla="*/ 2844800 h 4023360"/>
              <a:gd name="connsiteX31" fmla="*/ 3017520 w 3810000"/>
              <a:gd name="connsiteY31" fmla="*/ 2926080 h 4023360"/>
              <a:gd name="connsiteX32" fmla="*/ 2997200 w 3810000"/>
              <a:gd name="connsiteY32" fmla="*/ 2966720 h 4023360"/>
              <a:gd name="connsiteX33" fmla="*/ 3068320 w 3810000"/>
              <a:gd name="connsiteY33" fmla="*/ 3098800 h 4023360"/>
              <a:gd name="connsiteX34" fmla="*/ 3108960 w 3810000"/>
              <a:gd name="connsiteY34" fmla="*/ 3169920 h 4023360"/>
              <a:gd name="connsiteX35" fmla="*/ 3810000 w 3810000"/>
              <a:gd name="connsiteY35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2885440 w 3810000"/>
              <a:gd name="connsiteY26" fmla="*/ 853440 h 4023360"/>
              <a:gd name="connsiteX27" fmla="*/ 3007360 w 3810000"/>
              <a:gd name="connsiteY27" fmla="*/ 1361440 h 4023360"/>
              <a:gd name="connsiteX28" fmla="*/ 3078480 w 3810000"/>
              <a:gd name="connsiteY28" fmla="*/ 1899920 h 4023360"/>
              <a:gd name="connsiteX29" fmla="*/ 3078480 w 3810000"/>
              <a:gd name="connsiteY29" fmla="*/ 2570480 h 4023360"/>
              <a:gd name="connsiteX30" fmla="*/ 3037840 w 3810000"/>
              <a:gd name="connsiteY30" fmla="*/ 2844800 h 4023360"/>
              <a:gd name="connsiteX31" fmla="*/ 3017520 w 3810000"/>
              <a:gd name="connsiteY31" fmla="*/ 2926080 h 4023360"/>
              <a:gd name="connsiteX32" fmla="*/ 2997200 w 3810000"/>
              <a:gd name="connsiteY32" fmla="*/ 2966720 h 4023360"/>
              <a:gd name="connsiteX33" fmla="*/ 3068320 w 3810000"/>
              <a:gd name="connsiteY33" fmla="*/ 3098800 h 4023360"/>
              <a:gd name="connsiteX34" fmla="*/ 3108960 w 3810000"/>
              <a:gd name="connsiteY34" fmla="*/ 3169920 h 4023360"/>
              <a:gd name="connsiteX35" fmla="*/ 3810000 w 3810000"/>
              <a:gd name="connsiteY35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2885440 w 3810000"/>
              <a:gd name="connsiteY26" fmla="*/ 853440 h 4023360"/>
              <a:gd name="connsiteX27" fmla="*/ 3007360 w 3810000"/>
              <a:gd name="connsiteY27" fmla="*/ 1361440 h 4023360"/>
              <a:gd name="connsiteX28" fmla="*/ 3078480 w 3810000"/>
              <a:gd name="connsiteY28" fmla="*/ 1899920 h 4023360"/>
              <a:gd name="connsiteX29" fmla="*/ 3078480 w 3810000"/>
              <a:gd name="connsiteY29" fmla="*/ 2570480 h 4023360"/>
              <a:gd name="connsiteX30" fmla="*/ 3037840 w 3810000"/>
              <a:gd name="connsiteY30" fmla="*/ 2844800 h 4023360"/>
              <a:gd name="connsiteX31" fmla="*/ 3017520 w 3810000"/>
              <a:gd name="connsiteY31" fmla="*/ 2926080 h 4023360"/>
              <a:gd name="connsiteX32" fmla="*/ 2997200 w 3810000"/>
              <a:gd name="connsiteY32" fmla="*/ 2966720 h 4023360"/>
              <a:gd name="connsiteX33" fmla="*/ 3068320 w 3810000"/>
              <a:gd name="connsiteY33" fmla="*/ 3098800 h 4023360"/>
              <a:gd name="connsiteX34" fmla="*/ 3108960 w 3810000"/>
              <a:gd name="connsiteY34" fmla="*/ 3169920 h 4023360"/>
              <a:gd name="connsiteX35" fmla="*/ 3810000 w 3810000"/>
              <a:gd name="connsiteY35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2885440 w 3810000"/>
              <a:gd name="connsiteY26" fmla="*/ 853440 h 4023360"/>
              <a:gd name="connsiteX27" fmla="*/ 3007360 w 3810000"/>
              <a:gd name="connsiteY27" fmla="*/ 1361440 h 4023360"/>
              <a:gd name="connsiteX28" fmla="*/ 3078480 w 3810000"/>
              <a:gd name="connsiteY28" fmla="*/ 1899920 h 4023360"/>
              <a:gd name="connsiteX29" fmla="*/ 3078480 w 3810000"/>
              <a:gd name="connsiteY29" fmla="*/ 2570480 h 4023360"/>
              <a:gd name="connsiteX30" fmla="*/ 3017520 w 3810000"/>
              <a:gd name="connsiteY30" fmla="*/ 2926080 h 4023360"/>
              <a:gd name="connsiteX31" fmla="*/ 2997200 w 3810000"/>
              <a:gd name="connsiteY31" fmla="*/ 2966720 h 4023360"/>
              <a:gd name="connsiteX32" fmla="*/ 3068320 w 3810000"/>
              <a:gd name="connsiteY32" fmla="*/ 3098800 h 4023360"/>
              <a:gd name="connsiteX33" fmla="*/ 3108960 w 3810000"/>
              <a:gd name="connsiteY33" fmla="*/ 3169920 h 4023360"/>
              <a:gd name="connsiteX34" fmla="*/ 3810000 w 3810000"/>
              <a:gd name="connsiteY34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2885440 w 3810000"/>
              <a:gd name="connsiteY26" fmla="*/ 853440 h 4023360"/>
              <a:gd name="connsiteX27" fmla="*/ 3007360 w 3810000"/>
              <a:gd name="connsiteY27" fmla="*/ 1361440 h 4023360"/>
              <a:gd name="connsiteX28" fmla="*/ 3078480 w 3810000"/>
              <a:gd name="connsiteY28" fmla="*/ 1899920 h 4023360"/>
              <a:gd name="connsiteX29" fmla="*/ 3220720 w 3810000"/>
              <a:gd name="connsiteY29" fmla="*/ 2448560 h 4023360"/>
              <a:gd name="connsiteX30" fmla="*/ 3017520 w 3810000"/>
              <a:gd name="connsiteY30" fmla="*/ 2926080 h 4023360"/>
              <a:gd name="connsiteX31" fmla="*/ 2997200 w 3810000"/>
              <a:gd name="connsiteY31" fmla="*/ 2966720 h 4023360"/>
              <a:gd name="connsiteX32" fmla="*/ 3068320 w 3810000"/>
              <a:gd name="connsiteY32" fmla="*/ 3098800 h 4023360"/>
              <a:gd name="connsiteX33" fmla="*/ 3108960 w 3810000"/>
              <a:gd name="connsiteY33" fmla="*/ 3169920 h 4023360"/>
              <a:gd name="connsiteX34" fmla="*/ 3810000 w 3810000"/>
              <a:gd name="connsiteY34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2885440 w 3810000"/>
              <a:gd name="connsiteY26" fmla="*/ 853440 h 4023360"/>
              <a:gd name="connsiteX27" fmla="*/ 3007360 w 3810000"/>
              <a:gd name="connsiteY27" fmla="*/ 1361440 h 4023360"/>
              <a:gd name="connsiteX28" fmla="*/ 3281680 w 3810000"/>
              <a:gd name="connsiteY28" fmla="*/ 1798320 h 4023360"/>
              <a:gd name="connsiteX29" fmla="*/ 3220720 w 3810000"/>
              <a:gd name="connsiteY29" fmla="*/ 2448560 h 4023360"/>
              <a:gd name="connsiteX30" fmla="*/ 3017520 w 3810000"/>
              <a:gd name="connsiteY30" fmla="*/ 2926080 h 4023360"/>
              <a:gd name="connsiteX31" fmla="*/ 2997200 w 3810000"/>
              <a:gd name="connsiteY31" fmla="*/ 2966720 h 4023360"/>
              <a:gd name="connsiteX32" fmla="*/ 3068320 w 3810000"/>
              <a:gd name="connsiteY32" fmla="*/ 3098800 h 4023360"/>
              <a:gd name="connsiteX33" fmla="*/ 3108960 w 3810000"/>
              <a:gd name="connsiteY33" fmla="*/ 3169920 h 4023360"/>
              <a:gd name="connsiteX34" fmla="*/ 3810000 w 3810000"/>
              <a:gd name="connsiteY34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2885440 w 3810000"/>
              <a:gd name="connsiteY26" fmla="*/ 853440 h 4023360"/>
              <a:gd name="connsiteX27" fmla="*/ 3261360 w 3810000"/>
              <a:gd name="connsiteY27" fmla="*/ 1290320 h 4023360"/>
              <a:gd name="connsiteX28" fmla="*/ 3281680 w 3810000"/>
              <a:gd name="connsiteY28" fmla="*/ 1798320 h 4023360"/>
              <a:gd name="connsiteX29" fmla="*/ 3220720 w 3810000"/>
              <a:gd name="connsiteY29" fmla="*/ 2448560 h 4023360"/>
              <a:gd name="connsiteX30" fmla="*/ 3017520 w 3810000"/>
              <a:gd name="connsiteY30" fmla="*/ 2926080 h 4023360"/>
              <a:gd name="connsiteX31" fmla="*/ 2997200 w 3810000"/>
              <a:gd name="connsiteY31" fmla="*/ 2966720 h 4023360"/>
              <a:gd name="connsiteX32" fmla="*/ 3068320 w 3810000"/>
              <a:gd name="connsiteY32" fmla="*/ 3098800 h 4023360"/>
              <a:gd name="connsiteX33" fmla="*/ 3108960 w 3810000"/>
              <a:gd name="connsiteY33" fmla="*/ 3169920 h 4023360"/>
              <a:gd name="connsiteX34" fmla="*/ 3810000 w 3810000"/>
              <a:gd name="connsiteY34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017520 w 3810000"/>
              <a:gd name="connsiteY29" fmla="*/ 2926080 h 4023360"/>
              <a:gd name="connsiteX30" fmla="*/ 2997200 w 3810000"/>
              <a:gd name="connsiteY30" fmla="*/ 2966720 h 4023360"/>
              <a:gd name="connsiteX31" fmla="*/ 3068320 w 3810000"/>
              <a:gd name="connsiteY31" fmla="*/ 3098800 h 4023360"/>
              <a:gd name="connsiteX32" fmla="*/ 3108960 w 3810000"/>
              <a:gd name="connsiteY32" fmla="*/ 3169920 h 4023360"/>
              <a:gd name="connsiteX33" fmla="*/ 3810000 w 3810000"/>
              <a:gd name="connsiteY33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017520 w 3810000"/>
              <a:gd name="connsiteY29" fmla="*/ 2926080 h 4023360"/>
              <a:gd name="connsiteX30" fmla="*/ 2997200 w 3810000"/>
              <a:gd name="connsiteY30" fmla="*/ 2966720 h 4023360"/>
              <a:gd name="connsiteX31" fmla="*/ 3068320 w 3810000"/>
              <a:gd name="connsiteY31" fmla="*/ 3098800 h 4023360"/>
              <a:gd name="connsiteX32" fmla="*/ 3108960 w 3810000"/>
              <a:gd name="connsiteY32" fmla="*/ 3169920 h 4023360"/>
              <a:gd name="connsiteX33" fmla="*/ 3810000 w 3810000"/>
              <a:gd name="connsiteY33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017520 w 3810000"/>
              <a:gd name="connsiteY29" fmla="*/ 2926080 h 4023360"/>
              <a:gd name="connsiteX30" fmla="*/ 2997200 w 3810000"/>
              <a:gd name="connsiteY30" fmla="*/ 2966720 h 4023360"/>
              <a:gd name="connsiteX31" fmla="*/ 3068320 w 3810000"/>
              <a:gd name="connsiteY31" fmla="*/ 3098800 h 4023360"/>
              <a:gd name="connsiteX32" fmla="*/ 3108960 w 3810000"/>
              <a:gd name="connsiteY32" fmla="*/ 3169920 h 4023360"/>
              <a:gd name="connsiteX33" fmla="*/ 3786592 w 3810000"/>
              <a:gd name="connsiteY33" fmla="*/ 3236276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017520 w 3810000"/>
              <a:gd name="connsiteY29" fmla="*/ 2926080 h 4023360"/>
              <a:gd name="connsiteX30" fmla="*/ 2997200 w 3810000"/>
              <a:gd name="connsiteY30" fmla="*/ 2966720 h 4023360"/>
              <a:gd name="connsiteX31" fmla="*/ 3068320 w 3810000"/>
              <a:gd name="connsiteY31" fmla="*/ 3098800 h 4023360"/>
              <a:gd name="connsiteX32" fmla="*/ 3108960 w 3810000"/>
              <a:gd name="connsiteY32" fmla="*/ 3169920 h 4023360"/>
              <a:gd name="connsiteX33" fmla="*/ 3809999 w 3810000"/>
              <a:gd name="connsiteY33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017520 w 3810000"/>
              <a:gd name="connsiteY29" fmla="*/ 2926080 h 4023360"/>
              <a:gd name="connsiteX30" fmla="*/ 2997200 w 3810000"/>
              <a:gd name="connsiteY30" fmla="*/ 2966720 h 4023360"/>
              <a:gd name="connsiteX31" fmla="*/ 3108960 w 3810000"/>
              <a:gd name="connsiteY31" fmla="*/ 3169920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017520 w 3810000"/>
              <a:gd name="connsiteY29" fmla="*/ 2926080 h 4023360"/>
              <a:gd name="connsiteX30" fmla="*/ 2997200 w 3810000"/>
              <a:gd name="connsiteY30" fmla="*/ 2966720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2997200 w 3810000"/>
              <a:gd name="connsiteY30" fmla="*/ 2966720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306183 w 3810000"/>
              <a:gd name="connsiteY30" fmla="*/ 2954814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306183 w 3810000"/>
              <a:gd name="connsiteY30" fmla="*/ 2954814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306183 w 3810000"/>
              <a:gd name="connsiteY30" fmla="*/ 2954814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306183 w 3810000"/>
              <a:gd name="connsiteY30" fmla="*/ 2954814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292138 w 3810000"/>
              <a:gd name="connsiteY30" fmla="*/ 2958783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292138 w 3810000"/>
              <a:gd name="connsiteY30" fmla="*/ 2958783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292138 w 3810000"/>
              <a:gd name="connsiteY30" fmla="*/ 2958783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306183 w 3810000"/>
              <a:gd name="connsiteY30" fmla="*/ 2962752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306183 w 3810000"/>
              <a:gd name="connsiteY30" fmla="*/ 2962752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436071 w 3810000"/>
              <a:gd name="connsiteY28" fmla="*/ 2265991 h 4023360"/>
              <a:gd name="connsiteX29" fmla="*/ 3373317 w 3810000"/>
              <a:gd name="connsiteY29" fmla="*/ 2711759 h 4023360"/>
              <a:gd name="connsiteX30" fmla="*/ 3306183 w 3810000"/>
              <a:gd name="connsiteY30" fmla="*/ 2962752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436071 w 3810000"/>
              <a:gd name="connsiteY27" fmla="*/ 2265991 h 4023360"/>
              <a:gd name="connsiteX28" fmla="*/ 3373317 w 3810000"/>
              <a:gd name="connsiteY28" fmla="*/ 2711759 h 4023360"/>
              <a:gd name="connsiteX29" fmla="*/ 3306183 w 3810000"/>
              <a:gd name="connsiteY29" fmla="*/ 2962752 h 4023360"/>
              <a:gd name="connsiteX30" fmla="*/ 3277496 w 3810000"/>
              <a:gd name="connsiteY30" fmla="*/ 3058791 h 4023360"/>
              <a:gd name="connsiteX31" fmla="*/ 3809999 w 3810000"/>
              <a:gd name="connsiteY31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359674 w 3810000"/>
              <a:gd name="connsiteY26" fmla="*/ 1222849 h 4023360"/>
              <a:gd name="connsiteX27" fmla="*/ 3436071 w 3810000"/>
              <a:gd name="connsiteY27" fmla="*/ 2265991 h 4023360"/>
              <a:gd name="connsiteX28" fmla="*/ 3373317 w 3810000"/>
              <a:gd name="connsiteY28" fmla="*/ 2711759 h 4023360"/>
              <a:gd name="connsiteX29" fmla="*/ 3306183 w 3810000"/>
              <a:gd name="connsiteY29" fmla="*/ 2962752 h 4023360"/>
              <a:gd name="connsiteX30" fmla="*/ 3277496 w 3810000"/>
              <a:gd name="connsiteY30" fmla="*/ 3058791 h 4023360"/>
              <a:gd name="connsiteX31" fmla="*/ 3809999 w 3810000"/>
              <a:gd name="connsiteY31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359674 w 3810000"/>
              <a:gd name="connsiteY25" fmla="*/ 1222849 h 4023360"/>
              <a:gd name="connsiteX26" fmla="*/ 3436071 w 3810000"/>
              <a:gd name="connsiteY26" fmla="*/ 2265991 h 4023360"/>
              <a:gd name="connsiteX27" fmla="*/ 3373317 w 3810000"/>
              <a:gd name="connsiteY27" fmla="*/ 2711759 h 4023360"/>
              <a:gd name="connsiteX28" fmla="*/ 3306183 w 3810000"/>
              <a:gd name="connsiteY28" fmla="*/ 2962752 h 4023360"/>
              <a:gd name="connsiteX29" fmla="*/ 3277496 w 3810000"/>
              <a:gd name="connsiteY29" fmla="*/ 3058791 h 4023360"/>
              <a:gd name="connsiteX30" fmla="*/ 3809999 w 3810000"/>
              <a:gd name="connsiteY30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3001978 w 3810000"/>
              <a:gd name="connsiteY24" fmla="*/ 421964 h 4023360"/>
              <a:gd name="connsiteX25" fmla="*/ 3359674 w 3810000"/>
              <a:gd name="connsiteY25" fmla="*/ 1222849 h 4023360"/>
              <a:gd name="connsiteX26" fmla="*/ 3436071 w 3810000"/>
              <a:gd name="connsiteY26" fmla="*/ 2265991 h 4023360"/>
              <a:gd name="connsiteX27" fmla="*/ 3373317 w 3810000"/>
              <a:gd name="connsiteY27" fmla="*/ 2711759 h 4023360"/>
              <a:gd name="connsiteX28" fmla="*/ 3306183 w 3810000"/>
              <a:gd name="connsiteY28" fmla="*/ 2962752 h 4023360"/>
              <a:gd name="connsiteX29" fmla="*/ 3277496 w 3810000"/>
              <a:gd name="connsiteY29" fmla="*/ 3058791 h 4023360"/>
              <a:gd name="connsiteX30" fmla="*/ 3809999 w 3810000"/>
              <a:gd name="connsiteY30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407920 w 3810000"/>
              <a:gd name="connsiteY22" fmla="*/ 101600 h 4023360"/>
              <a:gd name="connsiteX23" fmla="*/ 3001978 w 3810000"/>
              <a:gd name="connsiteY23" fmla="*/ 421964 h 4023360"/>
              <a:gd name="connsiteX24" fmla="*/ 3359674 w 3810000"/>
              <a:gd name="connsiteY24" fmla="*/ 1222849 h 4023360"/>
              <a:gd name="connsiteX25" fmla="*/ 3436071 w 3810000"/>
              <a:gd name="connsiteY25" fmla="*/ 2265991 h 4023360"/>
              <a:gd name="connsiteX26" fmla="*/ 3373317 w 3810000"/>
              <a:gd name="connsiteY26" fmla="*/ 2711759 h 4023360"/>
              <a:gd name="connsiteX27" fmla="*/ 3306183 w 3810000"/>
              <a:gd name="connsiteY27" fmla="*/ 2962752 h 4023360"/>
              <a:gd name="connsiteX28" fmla="*/ 3277496 w 3810000"/>
              <a:gd name="connsiteY28" fmla="*/ 3058791 h 4023360"/>
              <a:gd name="connsiteX29" fmla="*/ 3809999 w 3810000"/>
              <a:gd name="connsiteY29" fmla="*/ 3287872 h 4023360"/>
              <a:gd name="connsiteX0" fmla="*/ 3810000 w 3810000"/>
              <a:gd name="connsiteY0" fmla="*/ 3272025 h 4023865"/>
              <a:gd name="connsiteX1" fmla="*/ 3474720 w 3810000"/>
              <a:gd name="connsiteY1" fmla="*/ 3576825 h 4023865"/>
              <a:gd name="connsiteX2" fmla="*/ 3230880 w 3810000"/>
              <a:gd name="connsiteY2" fmla="*/ 3749545 h 4023865"/>
              <a:gd name="connsiteX3" fmla="*/ 2763520 w 3810000"/>
              <a:gd name="connsiteY3" fmla="*/ 3932425 h 4023865"/>
              <a:gd name="connsiteX4" fmla="*/ 2407920 w 3810000"/>
              <a:gd name="connsiteY4" fmla="*/ 4013705 h 4023865"/>
              <a:gd name="connsiteX5" fmla="*/ 2204720 w 3810000"/>
              <a:gd name="connsiteY5" fmla="*/ 4023865 h 4023865"/>
              <a:gd name="connsiteX6" fmla="*/ 1869440 w 3810000"/>
              <a:gd name="connsiteY6" fmla="*/ 4013705 h 4023865"/>
              <a:gd name="connsiteX7" fmla="*/ 1483360 w 3810000"/>
              <a:gd name="connsiteY7" fmla="*/ 3942585 h 4023865"/>
              <a:gd name="connsiteX8" fmla="*/ 1259840 w 3810000"/>
              <a:gd name="connsiteY8" fmla="*/ 3871465 h 4023865"/>
              <a:gd name="connsiteX9" fmla="*/ 1056640 w 3810000"/>
              <a:gd name="connsiteY9" fmla="*/ 3780025 h 4023865"/>
              <a:gd name="connsiteX10" fmla="*/ 792480 w 3810000"/>
              <a:gd name="connsiteY10" fmla="*/ 3617465 h 4023865"/>
              <a:gd name="connsiteX11" fmla="*/ 355600 w 3810000"/>
              <a:gd name="connsiteY11" fmla="*/ 3018025 h 4023865"/>
              <a:gd name="connsiteX12" fmla="*/ 152400 w 3810000"/>
              <a:gd name="connsiteY12" fmla="*/ 2611625 h 4023865"/>
              <a:gd name="connsiteX13" fmla="*/ 30480 w 3810000"/>
              <a:gd name="connsiteY13" fmla="*/ 2205225 h 4023865"/>
              <a:gd name="connsiteX14" fmla="*/ 0 w 3810000"/>
              <a:gd name="connsiteY14" fmla="*/ 1981705 h 4023865"/>
              <a:gd name="connsiteX15" fmla="*/ 71120 w 3810000"/>
              <a:gd name="connsiteY15" fmla="*/ 1158745 h 4023865"/>
              <a:gd name="connsiteX16" fmla="*/ 132080 w 3810000"/>
              <a:gd name="connsiteY16" fmla="*/ 975865 h 4023865"/>
              <a:gd name="connsiteX17" fmla="*/ 294640 w 3810000"/>
              <a:gd name="connsiteY17" fmla="*/ 691385 h 4023865"/>
              <a:gd name="connsiteX18" fmla="*/ 751840 w 3810000"/>
              <a:gd name="connsiteY18" fmla="*/ 254505 h 4023865"/>
              <a:gd name="connsiteX19" fmla="*/ 1127760 w 3810000"/>
              <a:gd name="connsiteY19" fmla="*/ 71625 h 4023865"/>
              <a:gd name="connsiteX20" fmla="*/ 1625600 w 3810000"/>
              <a:gd name="connsiteY20" fmla="*/ 505 h 4023865"/>
              <a:gd name="connsiteX21" fmla="*/ 2407920 w 3810000"/>
              <a:gd name="connsiteY21" fmla="*/ 102105 h 4023865"/>
              <a:gd name="connsiteX22" fmla="*/ 3001978 w 3810000"/>
              <a:gd name="connsiteY22" fmla="*/ 422469 h 4023865"/>
              <a:gd name="connsiteX23" fmla="*/ 3359674 w 3810000"/>
              <a:gd name="connsiteY23" fmla="*/ 1223354 h 4023865"/>
              <a:gd name="connsiteX24" fmla="*/ 3436071 w 3810000"/>
              <a:gd name="connsiteY24" fmla="*/ 2266496 h 4023865"/>
              <a:gd name="connsiteX25" fmla="*/ 3373317 w 3810000"/>
              <a:gd name="connsiteY25" fmla="*/ 2712264 h 4023865"/>
              <a:gd name="connsiteX26" fmla="*/ 3306183 w 3810000"/>
              <a:gd name="connsiteY26" fmla="*/ 2963257 h 4023865"/>
              <a:gd name="connsiteX27" fmla="*/ 3277496 w 3810000"/>
              <a:gd name="connsiteY27" fmla="*/ 3059296 h 4023865"/>
              <a:gd name="connsiteX28" fmla="*/ 3809999 w 3810000"/>
              <a:gd name="connsiteY28" fmla="*/ 3288377 h 4023865"/>
              <a:gd name="connsiteX0" fmla="*/ 3810000 w 3810000"/>
              <a:gd name="connsiteY0" fmla="*/ 3281919 h 4033759"/>
              <a:gd name="connsiteX1" fmla="*/ 3474720 w 3810000"/>
              <a:gd name="connsiteY1" fmla="*/ 3586719 h 4033759"/>
              <a:gd name="connsiteX2" fmla="*/ 3230880 w 3810000"/>
              <a:gd name="connsiteY2" fmla="*/ 3759439 h 4033759"/>
              <a:gd name="connsiteX3" fmla="*/ 2763520 w 3810000"/>
              <a:gd name="connsiteY3" fmla="*/ 3942319 h 4033759"/>
              <a:gd name="connsiteX4" fmla="*/ 2407920 w 3810000"/>
              <a:gd name="connsiteY4" fmla="*/ 4023599 h 4033759"/>
              <a:gd name="connsiteX5" fmla="*/ 2204720 w 3810000"/>
              <a:gd name="connsiteY5" fmla="*/ 4033759 h 4033759"/>
              <a:gd name="connsiteX6" fmla="*/ 1869440 w 3810000"/>
              <a:gd name="connsiteY6" fmla="*/ 4023599 h 4033759"/>
              <a:gd name="connsiteX7" fmla="*/ 1483360 w 3810000"/>
              <a:gd name="connsiteY7" fmla="*/ 3952479 h 4033759"/>
              <a:gd name="connsiteX8" fmla="*/ 1259840 w 3810000"/>
              <a:gd name="connsiteY8" fmla="*/ 3881359 h 4033759"/>
              <a:gd name="connsiteX9" fmla="*/ 1056640 w 3810000"/>
              <a:gd name="connsiteY9" fmla="*/ 3789919 h 4033759"/>
              <a:gd name="connsiteX10" fmla="*/ 792480 w 3810000"/>
              <a:gd name="connsiteY10" fmla="*/ 3627359 h 4033759"/>
              <a:gd name="connsiteX11" fmla="*/ 355600 w 3810000"/>
              <a:gd name="connsiteY11" fmla="*/ 3027919 h 4033759"/>
              <a:gd name="connsiteX12" fmla="*/ 152400 w 3810000"/>
              <a:gd name="connsiteY12" fmla="*/ 2621519 h 4033759"/>
              <a:gd name="connsiteX13" fmla="*/ 30480 w 3810000"/>
              <a:gd name="connsiteY13" fmla="*/ 2215119 h 4033759"/>
              <a:gd name="connsiteX14" fmla="*/ 0 w 3810000"/>
              <a:gd name="connsiteY14" fmla="*/ 1991599 h 4033759"/>
              <a:gd name="connsiteX15" fmla="*/ 71120 w 3810000"/>
              <a:gd name="connsiteY15" fmla="*/ 1168639 h 4033759"/>
              <a:gd name="connsiteX16" fmla="*/ 132080 w 3810000"/>
              <a:gd name="connsiteY16" fmla="*/ 985759 h 4033759"/>
              <a:gd name="connsiteX17" fmla="*/ 294640 w 3810000"/>
              <a:gd name="connsiteY17" fmla="*/ 701279 h 4033759"/>
              <a:gd name="connsiteX18" fmla="*/ 1127760 w 3810000"/>
              <a:gd name="connsiteY18" fmla="*/ 81519 h 4033759"/>
              <a:gd name="connsiteX19" fmla="*/ 1625600 w 3810000"/>
              <a:gd name="connsiteY19" fmla="*/ 10399 h 4033759"/>
              <a:gd name="connsiteX20" fmla="*/ 2407920 w 3810000"/>
              <a:gd name="connsiteY20" fmla="*/ 111999 h 4033759"/>
              <a:gd name="connsiteX21" fmla="*/ 3001978 w 3810000"/>
              <a:gd name="connsiteY21" fmla="*/ 432363 h 4033759"/>
              <a:gd name="connsiteX22" fmla="*/ 3359674 w 3810000"/>
              <a:gd name="connsiteY22" fmla="*/ 1233248 h 4033759"/>
              <a:gd name="connsiteX23" fmla="*/ 3436071 w 3810000"/>
              <a:gd name="connsiteY23" fmla="*/ 2276390 h 4033759"/>
              <a:gd name="connsiteX24" fmla="*/ 3373317 w 3810000"/>
              <a:gd name="connsiteY24" fmla="*/ 2722158 h 4033759"/>
              <a:gd name="connsiteX25" fmla="*/ 3306183 w 3810000"/>
              <a:gd name="connsiteY25" fmla="*/ 2973151 h 4033759"/>
              <a:gd name="connsiteX26" fmla="*/ 3277496 w 3810000"/>
              <a:gd name="connsiteY26" fmla="*/ 3069190 h 4033759"/>
              <a:gd name="connsiteX27" fmla="*/ 3809999 w 3810000"/>
              <a:gd name="connsiteY27" fmla="*/ 3298271 h 4033759"/>
              <a:gd name="connsiteX0" fmla="*/ 3810000 w 3810000"/>
              <a:gd name="connsiteY0" fmla="*/ 3271645 h 4023485"/>
              <a:gd name="connsiteX1" fmla="*/ 3474720 w 3810000"/>
              <a:gd name="connsiteY1" fmla="*/ 3576445 h 4023485"/>
              <a:gd name="connsiteX2" fmla="*/ 3230880 w 3810000"/>
              <a:gd name="connsiteY2" fmla="*/ 3749165 h 4023485"/>
              <a:gd name="connsiteX3" fmla="*/ 2763520 w 3810000"/>
              <a:gd name="connsiteY3" fmla="*/ 3932045 h 4023485"/>
              <a:gd name="connsiteX4" fmla="*/ 2407920 w 3810000"/>
              <a:gd name="connsiteY4" fmla="*/ 4013325 h 4023485"/>
              <a:gd name="connsiteX5" fmla="*/ 2204720 w 3810000"/>
              <a:gd name="connsiteY5" fmla="*/ 4023485 h 4023485"/>
              <a:gd name="connsiteX6" fmla="*/ 1869440 w 3810000"/>
              <a:gd name="connsiteY6" fmla="*/ 4013325 h 4023485"/>
              <a:gd name="connsiteX7" fmla="*/ 1483360 w 3810000"/>
              <a:gd name="connsiteY7" fmla="*/ 3942205 h 4023485"/>
              <a:gd name="connsiteX8" fmla="*/ 1259840 w 3810000"/>
              <a:gd name="connsiteY8" fmla="*/ 3871085 h 4023485"/>
              <a:gd name="connsiteX9" fmla="*/ 1056640 w 3810000"/>
              <a:gd name="connsiteY9" fmla="*/ 3779645 h 4023485"/>
              <a:gd name="connsiteX10" fmla="*/ 792480 w 3810000"/>
              <a:gd name="connsiteY10" fmla="*/ 3617085 h 4023485"/>
              <a:gd name="connsiteX11" fmla="*/ 355600 w 3810000"/>
              <a:gd name="connsiteY11" fmla="*/ 3017645 h 4023485"/>
              <a:gd name="connsiteX12" fmla="*/ 152400 w 3810000"/>
              <a:gd name="connsiteY12" fmla="*/ 2611245 h 4023485"/>
              <a:gd name="connsiteX13" fmla="*/ 30480 w 3810000"/>
              <a:gd name="connsiteY13" fmla="*/ 2204845 h 4023485"/>
              <a:gd name="connsiteX14" fmla="*/ 0 w 3810000"/>
              <a:gd name="connsiteY14" fmla="*/ 1981325 h 4023485"/>
              <a:gd name="connsiteX15" fmla="*/ 71120 w 3810000"/>
              <a:gd name="connsiteY15" fmla="*/ 1158365 h 4023485"/>
              <a:gd name="connsiteX16" fmla="*/ 132080 w 3810000"/>
              <a:gd name="connsiteY16" fmla="*/ 975485 h 4023485"/>
              <a:gd name="connsiteX17" fmla="*/ 294640 w 3810000"/>
              <a:gd name="connsiteY17" fmla="*/ 691005 h 4023485"/>
              <a:gd name="connsiteX18" fmla="*/ 893683 w 3810000"/>
              <a:gd name="connsiteY18" fmla="*/ 261752 h 4023485"/>
              <a:gd name="connsiteX19" fmla="*/ 1625600 w 3810000"/>
              <a:gd name="connsiteY19" fmla="*/ 125 h 4023485"/>
              <a:gd name="connsiteX20" fmla="*/ 2407920 w 3810000"/>
              <a:gd name="connsiteY20" fmla="*/ 101725 h 4023485"/>
              <a:gd name="connsiteX21" fmla="*/ 3001978 w 3810000"/>
              <a:gd name="connsiteY21" fmla="*/ 422089 h 4023485"/>
              <a:gd name="connsiteX22" fmla="*/ 3359674 w 3810000"/>
              <a:gd name="connsiteY22" fmla="*/ 1222974 h 4023485"/>
              <a:gd name="connsiteX23" fmla="*/ 3436071 w 3810000"/>
              <a:gd name="connsiteY23" fmla="*/ 2266116 h 4023485"/>
              <a:gd name="connsiteX24" fmla="*/ 3373317 w 3810000"/>
              <a:gd name="connsiteY24" fmla="*/ 2711884 h 4023485"/>
              <a:gd name="connsiteX25" fmla="*/ 3306183 w 3810000"/>
              <a:gd name="connsiteY25" fmla="*/ 2962877 h 4023485"/>
              <a:gd name="connsiteX26" fmla="*/ 3277496 w 3810000"/>
              <a:gd name="connsiteY26" fmla="*/ 3058916 h 4023485"/>
              <a:gd name="connsiteX27" fmla="*/ 3809999 w 3810000"/>
              <a:gd name="connsiteY27" fmla="*/ 3287997 h 4023485"/>
              <a:gd name="connsiteX0" fmla="*/ 3810000 w 3810000"/>
              <a:gd name="connsiteY0" fmla="*/ 3220097 h 3971937"/>
              <a:gd name="connsiteX1" fmla="*/ 3474720 w 3810000"/>
              <a:gd name="connsiteY1" fmla="*/ 3524897 h 3971937"/>
              <a:gd name="connsiteX2" fmla="*/ 3230880 w 3810000"/>
              <a:gd name="connsiteY2" fmla="*/ 3697617 h 3971937"/>
              <a:gd name="connsiteX3" fmla="*/ 2763520 w 3810000"/>
              <a:gd name="connsiteY3" fmla="*/ 3880497 h 3971937"/>
              <a:gd name="connsiteX4" fmla="*/ 2407920 w 3810000"/>
              <a:gd name="connsiteY4" fmla="*/ 3961777 h 3971937"/>
              <a:gd name="connsiteX5" fmla="*/ 2204720 w 3810000"/>
              <a:gd name="connsiteY5" fmla="*/ 3971937 h 3971937"/>
              <a:gd name="connsiteX6" fmla="*/ 1869440 w 3810000"/>
              <a:gd name="connsiteY6" fmla="*/ 3961777 h 3971937"/>
              <a:gd name="connsiteX7" fmla="*/ 1483360 w 3810000"/>
              <a:gd name="connsiteY7" fmla="*/ 3890657 h 3971937"/>
              <a:gd name="connsiteX8" fmla="*/ 1259840 w 3810000"/>
              <a:gd name="connsiteY8" fmla="*/ 3819537 h 3971937"/>
              <a:gd name="connsiteX9" fmla="*/ 1056640 w 3810000"/>
              <a:gd name="connsiteY9" fmla="*/ 3728097 h 3971937"/>
              <a:gd name="connsiteX10" fmla="*/ 792480 w 3810000"/>
              <a:gd name="connsiteY10" fmla="*/ 3565537 h 3971937"/>
              <a:gd name="connsiteX11" fmla="*/ 355600 w 3810000"/>
              <a:gd name="connsiteY11" fmla="*/ 2966097 h 3971937"/>
              <a:gd name="connsiteX12" fmla="*/ 152400 w 3810000"/>
              <a:gd name="connsiteY12" fmla="*/ 2559697 h 3971937"/>
              <a:gd name="connsiteX13" fmla="*/ 30480 w 3810000"/>
              <a:gd name="connsiteY13" fmla="*/ 2153297 h 3971937"/>
              <a:gd name="connsiteX14" fmla="*/ 0 w 3810000"/>
              <a:gd name="connsiteY14" fmla="*/ 1929777 h 3971937"/>
              <a:gd name="connsiteX15" fmla="*/ 71120 w 3810000"/>
              <a:gd name="connsiteY15" fmla="*/ 1106817 h 3971937"/>
              <a:gd name="connsiteX16" fmla="*/ 132080 w 3810000"/>
              <a:gd name="connsiteY16" fmla="*/ 923937 h 3971937"/>
              <a:gd name="connsiteX17" fmla="*/ 294640 w 3810000"/>
              <a:gd name="connsiteY17" fmla="*/ 639457 h 3971937"/>
              <a:gd name="connsiteX18" fmla="*/ 893683 w 3810000"/>
              <a:gd name="connsiteY18" fmla="*/ 210204 h 3971937"/>
              <a:gd name="connsiteX19" fmla="*/ 1625600 w 3810000"/>
              <a:gd name="connsiteY19" fmla="*/ 172 h 3971937"/>
              <a:gd name="connsiteX20" fmla="*/ 2407920 w 3810000"/>
              <a:gd name="connsiteY20" fmla="*/ 50177 h 3971937"/>
              <a:gd name="connsiteX21" fmla="*/ 3001978 w 3810000"/>
              <a:gd name="connsiteY21" fmla="*/ 370541 h 3971937"/>
              <a:gd name="connsiteX22" fmla="*/ 3359674 w 3810000"/>
              <a:gd name="connsiteY22" fmla="*/ 1171426 h 3971937"/>
              <a:gd name="connsiteX23" fmla="*/ 3436071 w 3810000"/>
              <a:gd name="connsiteY23" fmla="*/ 2214568 h 3971937"/>
              <a:gd name="connsiteX24" fmla="*/ 3373317 w 3810000"/>
              <a:gd name="connsiteY24" fmla="*/ 2660336 h 3971937"/>
              <a:gd name="connsiteX25" fmla="*/ 3306183 w 3810000"/>
              <a:gd name="connsiteY25" fmla="*/ 2911329 h 3971937"/>
              <a:gd name="connsiteX26" fmla="*/ 3277496 w 3810000"/>
              <a:gd name="connsiteY26" fmla="*/ 3007368 h 3971937"/>
              <a:gd name="connsiteX27" fmla="*/ 3809999 w 3810000"/>
              <a:gd name="connsiteY27" fmla="*/ 3236449 h 3971937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792480 w 3810000"/>
              <a:gd name="connsiteY10" fmla="*/ 3565365 h 3971765"/>
              <a:gd name="connsiteX11" fmla="*/ 355600 w 3810000"/>
              <a:gd name="connsiteY11" fmla="*/ 2965925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71120 w 3810000"/>
              <a:gd name="connsiteY15" fmla="*/ 1106645 h 3971765"/>
              <a:gd name="connsiteX16" fmla="*/ 132080 w 3810000"/>
              <a:gd name="connsiteY16" fmla="*/ 923765 h 3971765"/>
              <a:gd name="connsiteX17" fmla="*/ 294640 w 3810000"/>
              <a:gd name="connsiteY17" fmla="*/ 639285 h 3971765"/>
              <a:gd name="connsiteX18" fmla="*/ 893683 w 3810000"/>
              <a:gd name="connsiteY18" fmla="*/ 210032 h 3971765"/>
              <a:gd name="connsiteX19" fmla="*/ 1625600 w 3810000"/>
              <a:gd name="connsiteY19" fmla="*/ 0 h 3971765"/>
              <a:gd name="connsiteX20" fmla="*/ 2407920 w 3810000"/>
              <a:gd name="connsiteY20" fmla="*/ 50005 h 3971765"/>
              <a:gd name="connsiteX21" fmla="*/ 3001978 w 3810000"/>
              <a:gd name="connsiteY21" fmla="*/ 370369 h 3971765"/>
              <a:gd name="connsiteX22" fmla="*/ 3359674 w 3810000"/>
              <a:gd name="connsiteY22" fmla="*/ 1171254 h 3971765"/>
              <a:gd name="connsiteX23" fmla="*/ 3436071 w 3810000"/>
              <a:gd name="connsiteY23" fmla="*/ 2214396 h 3971765"/>
              <a:gd name="connsiteX24" fmla="*/ 3373317 w 3810000"/>
              <a:gd name="connsiteY24" fmla="*/ 2660164 h 3971765"/>
              <a:gd name="connsiteX25" fmla="*/ 3306183 w 3810000"/>
              <a:gd name="connsiteY25" fmla="*/ 2911157 h 3971765"/>
              <a:gd name="connsiteX26" fmla="*/ 3277496 w 3810000"/>
              <a:gd name="connsiteY26" fmla="*/ 3007196 h 3971765"/>
              <a:gd name="connsiteX27" fmla="*/ 3809999 w 3810000"/>
              <a:gd name="connsiteY27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792480 w 3810000"/>
              <a:gd name="connsiteY10" fmla="*/ 3565365 h 3971765"/>
              <a:gd name="connsiteX11" fmla="*/ 355600 w 3810000"/>
              <a:gd name="connsiteY11" fmla="*/ 2965925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71120 w 3810000"/>
              <a:gd name="connsiteY15" fmla="*/ 1106645 h 3971765"/>
              <a:gd name="connsiteX16" fmla="*/ 132080 w 3810000"/>
              <a:gd name="connsiteY16" fmla="*/ 923765 h 3971765"/>
              <a:gd name="connsiteX17" fmla="*/ 275913 w 3810000"/>
              <a:gd name="connsiteY17" fmla="*/ 940921 h 3971765"/>
              <a:gd name="connsiteX18" fmla="*/ 893683 w 3810000"/>
              <a:gd name="connsiteY18" fmla="*/ 210032 h 3971765"/>
              <a:gd name="connsiteX19" fmla="*/ 1625600 w 3810000"/>
              <a:gd name="connsiteY19" fmla="*/ 0 h 3971765"/>
              <a:gd name="connsiteX20" fmla="*/ 2407920 w 3810000"/>
              <a:gd name="connsiteY20" fmla="*/ 50005 h 3971765"/>
              <a:gd name="connsiteX21" fmla="*/ 3001978 w 3810000"/>
              <a:gd name="connsiteY21" fmla="*/ 370369 h 3971765"/>
              <a:gd name="connsiteX22" fmla="*/ 3359674 w 3810000"/>
              <a:gd name="connsiteY22" fmla="*/ 1171254 h 3971765"/>
              <a:gd name="connsiteX23" fmla="*/ 3436071 w 3810000"/>
              <a:gd name="connsiteY23" fmla="*/ 2214396 h 3971765"/>
              <a:gd name="connsiteX24" fmla="*/ 3373317 w 3810000"/>
              <a:gd name="connsiteY24" fmla="*/ 2660164 h 3971765"/>
              <a:gd name="connsiteX25" fmla="*/ 3306183 w 3810000"/>
              <a:gd name="connsiteY25" fmla="*/ 2911157 h 3971765"/>
              <a:gd name="connsiteX26" fmla="*/ 3277496 w 3810000"/>
              <a:gd name="connsiteY26" fmla="*/ 3007196 h 3971765"/>
              <a:gd name="connsiteX27" fmla="*/ 3809999 w 3810000"/>
              <a:gd name="connsiteY27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792480 w 3810000"/>
              <a:gd name="connsiteY10" fmla="*/ 3565365 h 3971765"/>
              <a:gd name="connsiteX11" fmla="*/ 355600 w 3810000"/>
              <a:gd name="connsiteY11" fmla="*/ 2965925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71120 w 3810000"/>
              <a:gd name="connsiteY15" fmla="*/ 1106645 h 3971765"/>
              <a:gd name="connsiteX16" fmla="*/ 132080 w 3810000"/>
              <a:gd name="connsiteY16" fmla="*/ 923765 h 3971765"/>
              <a:gd name="connsiteX17" fmla="*/ 275913 w 3810000"/>
              <a:gd name="connsiteY17" fmla="*/ 940921 h 3971765"/>
              <a:gd name="connsiteX18" fmla="*/ 893683 w 3810000"/>
              <a:gd name="connsiteY18" fmla="*/ 210032 h 3971765"/>
              <a:gd name="connsiteX19" fmla="*/ 1625600 w 3810000"/>
              <a:gd name="connsiteY19" fmla="*/ 0 h 3971765"/>
              <a:gd name="connsiteX20" fmla="*/ 2407920 w 3810000"/>
              <a:gd name="connsiteY20" fmla="*/ 50005 h 3971765"/>
              <a:gd name="connsiteX21" fmla="*/ 3001978 w 3810000"/>
              <a:gd name="connsiteY21" fmla="*/ 370369 h 3971765"/>
              <a:gd name="connsiteX22" fmla="*/ 3359674 w 3810000"/>
              <a:gd name="connsiteY22" fmla="*/ 1171254 h 3971765"/>
              <a:gd name="connsiteX23" fmla="*/ 3436071 w 3810000"/>
              <a:gd name="connsiteY23" fmla="*/ 2214396 h 3971765"/>
              <a:gd name="connsiteX24" fmla="*/ 3373317 w 3810000"/>
              <a:gd name="connsiteY24" fmla="*/ 2660164 h 3971765"/>
              <a:gd name="connsiteX25" fmla="*/ 3306183 w 3810000"/>
              <a:gd name="connsiteY25" fmla="*/ 2911157 h 3971765"/>
              <a:gd name="connsiteX26" fmla="*/ 3277496 w 3810000"/>
              <a:gd name="connsiteY26" fmla="*/ 3007196 h 3971765"/>
              <a:gd name="connsiteX27" fmla="*/ 3809999 w 3810000"/>
              <a:gd name="connsiteY27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792480 w 3810000"/>
              <a:gd name="connsiteY10" fmla="*/ 3565365 h 3971765"/>
              <a:gd name="connsiteX11" fmla="*/ 355600 w 3810000"/>
              <a:gd name="connsiteY11" fmla="*/ 2965925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71120 w 3810000"/>
              <a:gd name="connsiteY15" fmla="*/ 1106645 h 3971765"/>
              <a:gd name="connsiteX16" fmla="*/ 275913 w 3810000"/>
              <a:gd name="connsiteY16" fmla="*/ 940921 h 3971765"/>
              <a:gd name="connsiteX17" fmla="*/ 893683 w 3810000"/>
              <a:gd name="connsiteY17" fmla="*/ 210032 h 3971765"/>
              <a:gd name="connsiteX18" fmla="*/ 1625600 w 3810000"/>
              <a:gd name="connsiteY18" fmla="*/ 0 h 3971765"/>
              <a:gd name="connsiteX19" fmla="*/ 2407920 w 3810000"/>
              <a:gd name="connsiteY19" fmla="*/ 50005 h 3971765"/>
              <a:gd name="connsiteX20" fmla="*/ 3001978 w 3810000"/>
              <a:gd name="connsiteY20" fmla="*/ 370369 h 3971765"/>
              <a:gd name="connsiteX21" fmla="*/ 3359674 w 3810000"/>
              <a:gd name="connsiteY21" fmla="*/ 1171254 h 3971765"/>
              <a:gd name="connsiteX22" fmla="*/ 3436071 w 3810000"/>
              <a:gd name="connsiteY22" fmla="*/ 2214396 h 3971765"/>
              <a:gd name="connsiteX23" fmla="*/ 3373317 w 3810000"/>
              <a:gd name="connsiteY23" fmla="*/ 2660164 h 3971765"/>
              <a:gd name="connsiteX24" fmla="*/ 3306183 w 3810000"/>
              <a:gd name="connsiteY24" fmla="*/ 2911157 h 3971765"/>
              <a:gd name="connsiteX25" fmla="*/ 3277496 w 3810000"/>
              <a:gd name="connsiteY25" fmla="*/ 3007196 h 3971765"/>
              <a:gd name="connsiteX26" fmla="*/ 3809999 w 3810000"/>
              <a:gd name="connsiteY26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792480 w 3810000"/>
              <a:gd name="connsiteY10" fmla="*/ 3565365 h 3971765"/>
              <a:gd name="connsiteX11" fmla="*/ 355600 w 3810000"/>
              <a:gd name="connsiteY11" fmla="*/ 2965925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61757 w 3810000"/>
              <a:gd name="connsiteY15" fmla="*/ 1344779 h 3971765"/>
              <a:gd name="connsiteX16" fmla="*/ 275913 w 3810000"/>
              <a:gd name="connsiteY16" fmla="*/ 940921 h 3971765"/>
              <a:gd name="connsiteX17" fmla="*/ 893683 w 3810000"/>
              <a:gd name="connsiteY17" fmla="*/ 210032 h 3971765"/>
              <a:gd name="connsiteX18" fmla="*/ 1625600 w 3810000"/>
              <a:gd name="connsiteY18" fmla="*/ 0 h 3971765"/>
              <a:gd name="connsiteX19" fmla="*/ 2407920 w 3810000"/>
              <a:gd name="connsiteY19" fmla="*/ 50005 h 3971765"/>
              <a:gd name="connsiteX20" fmla="*/ 3001978 w 3810000"/>
              <a:gd name="connsiteY20" fmla="*/ 370369 h 3971765"/>
              <a:gd name="connsiteX21" fmla="*/ 3359674 w 3810000"/>
              <a:gd name="connsiteY21" fmla="*/ 1171254 h 3971765"/>
              <a:gd name="connsiteX22" fmla="*/ 3436071 w 3810000"/>
              <a:gd name="connsiteY22" fmla="*/ 2214396 h 3971765"/>
              <a:gd name="connsiteX23" fmla="*/ 3373317 w 3810000"/>
              <a:gd name="connsiteY23" fmla="*/ 2660164 h 3971765"/>
              <a:gd name="connsiteX24" fmla="*/ 3306183 w 3810000"/>
              <a:gd name="connsiteY24" fmla="*/ 2911157 h 3971765"/>
              <a:gd name="connsiteX25" fmla="*/ 3277496 w 3810000"/>
              <a:gd name="connsiteY25" fmla="*/ 3007196 h 3971765"/>
              <a:gd name="connsiteX26" fmla="*/ 3809999 w 3810000"/>
              <a:gd name="connsiteY26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792480 w 3810000"/>
              <a:gd name="connsiteY10" fmla="*/ 3565365 h 3971765"/>
              <a:gd name="connsiteX11" fmla="*/ 355600 w 3810000"/>
              <a:gd name="connsiteY11" fmla="*/ 2965925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61757 w 3810000"/>
              <a:gd name="connsiteY15" fmla="*/ 1344779 h 3971765"/>
              <a:gd name="connsiteX16" fmla="*/ 275913 w 3810000"/>
              <a:gd name="connsiteY16" fmla="*/ 940921 h 3971765"/>
              <a:gd name="connsiteX17" fmla="*/ 893683 w 3810000"/>
              <a:gd name="connsiteY17" fmla="*/ 210032 h 3971765"/>
              <a:gd name="connsiteX18" fmla="*/ 1625600 w 3810000"/>
              <a:gd name="connsiteY18" fmla="*/ 0 h 3971765"/>
              <a:gd name="connsiteX19" fmla="*/ 2407920 w 3810000"/>
              <a:gd name="connsiteY19" fmla="*/ 50005 h 3971765"/>
              <a:gd name="connsiteX20" fmla="*/ 3001978 w 3810000"/>
              <a:gd name="connsiteY20" fmla="*/ 370369 h 3971765"/>
              <a:gd name="connsiteX21" fmla="*/ 3359674 w 3810000"/>
              <a:gd name="connsiteY21" fmla="*/ 1171254 h 3971765"/>
              <a:gd name="connsiteX22" fmla="*/ 3436071 w 3810000"/>
              <a:gd name="connsiteY22" fmla="*/ 2214396 h 3971765"/>
              <a:gd name="connsiteX23" fmla="*/ 3373317 w 3810000"/>
              <a:gd name="connsiteY23" fmla="*/ 2660164 h 3971765"/>
              <a:gd name="connsiteX24" fmla="*/ 3306183 w 3810000"/>
              <a:gd name="connsiteY24" fmla="*/ 2911157 h 3971765"/>
              <a:gd name="connsiteX25" fmla="*/ 3277496 w 3810000"/>
              <a:gd name="connsiteY25" fmla="*/ 3007196 h 3971765"/>
              <a:gd name="connsiteX26" fmla="*/ 3809999 w 3810000"/>
              <a:gd name="connsiteY26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792480 w 3810000"/>
              <a:gd name="connsiteY10" fmla="*/ 3565365 h 3971765"/>
              <a:gd name="connsiteX11" fmla="*/ 266650 w 3810000"/>
              <a:gd name="connsiteY11" fmla="*/ 3001646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61757 w 3810000"/>
              <a:gd name="connsiteY15" fmla="*/ 1344779 h 3971765"/>
              <a:gd name="connsiteX16" fmla="*/ 275913 w 3810000"/>
              <a:gd name="connsiteY16" fmla="*/ 940921 h 3971765"/>
              <a:gd name="connsiteX17" fmla="*/ 893683 w 3810000"/>
              <a:gd name="connsiteY17" fmla="*/ 210032 h 3971765"/>
              <a:gd name="connsiteX18" fmla="*/ 1625600 w 3810000"/>
              <a:gd name="connsiteY18" fmla="*/ 0 h 3971765"/>
              <a:gd name="connsiteX19" fmla="*/ 2407920 w 3810000"/>
              <a:gd name="connsiteY19" fmla="*/ 50005 h 3971765"/>
              <a:gd name="connsiteX20" fmla="*/ 3001978 w 3810000"/>
              <a:gd name="connsiteY20" fmla="*/ 370369 h 3971765"/>
              <a:gd name="connsiteX21" fmla="*/ 3359674 w 3810000"/>
              <a:gd name="connsiteY21" fmla="*/ 1171254 h 3971765"/>
              <a:gd name="connsiteX22" fmla="*/ 3436071 w 3810000"/>
              <a:gd name="connsiteY22" fmla="*/ 2214396 h 3971765"/>
              <a:gd name="connsiteX23" fmla="*/ 3373317 w 3810000"/>
              <a:gd name="connsiteY23" fmla="*/ 2660164 h 3971765"/>
              <a:gd name="connsiteX24" fmla="*/ 3306183 w 3810000"/>
              <a:gd name="connsiteY24" fmla="*/ 2911157 h 3971765"/>
              <a:gd name="connsiteX25" fmla="*/ 3277496 w 3810000"/>
              <a:gd name="connsiteY25" fmla="*/ 3007196 h 3971765"/>
              <a:gd name="connsiteX26" fmla="*/ 3809999 w 3810000"/>
              <a:gd name="connsiteY26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937609 w 3810000"/>
              <a:gd name="connsiteY10" fmla="*/ 3434392 h 3971765"/>
              <a:gd name="connsiteX11" fmla="*/ 266650 w 3810000"/>
              <a:gd name="connsiteY11" fmla="*/ 3001646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61757 w 3810000"/>
              <a:gd name="connsiteY15" fmla="*/ 1344779 h 3971765"/>
              <a:gd name="connsiteX16" fmla="*/ 275913 w 3810000"/>
              <a:gd name="connsiteY16" fmla="*/ 940921 h 3971765"/>
              <a:gd name="connsiteX17" fmla="*/ 893683 w 3810000"/>
              <a:gd name="connsiteY17" fmla="*/ 210032 h 3971765"/>
              <a:gd name="connsiteX18" fmla="*/ 1625600 w 3810000"/>
              <a:gd name="connsiteY18" fmla="*/ 0 h 3971765"/>
              <a:gd name="connsiteX19" fmla="*/ 2407920 w 3810000"/>
              <a:gd name="connsiteY19" fmla="*/ 50005 h 3971765"/>
              <a:gd name="connsiteX20" fmla="*/ 3001978 w 3810000"/>
              <a:gd name="connsiteY20" fmla="*/ 370369 h 3971765"/>
              <a:gd name="connsiteX21" fmla="*/ 3359674 w 3810000"/>
              <a:gd name="connsiteY21" fmla="*/ 1171254 h 3971765"/>
              <a:gd name="connsiteX22" fmla="*/ 3436071 w 3810000"/>
              <a:gd name="connsiteY22" fmla="*/ 2214396 h 3971765"/>
              <a:gd name="connsiteX23" fmla="*/ 3373317 w 3810000"/>
              <a:gd name="connsiteY23" fmla="*/ 2660164 h 3971765"/>
              <a:gd name="connsiteX24" fmla="*/ 3306183 w 3810000"/>
              <a:gd name="connsiteY24" fmla="*/ 2911157 h 3971765"/>
              <a:gd name="connsiteX25" fmla="*/ 3277496 w 3810000"/>
              <a:gd name="connsiteY25" fmla="*/ 3007196 h 3971765"/>
              <a:gd name="connsiteX26" fmla="*/ 3809999 w 3810000"/>
              <a:gd name="connsiteY26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937609 w 3810000"/>
              <a:gd name="connsiteY10" fmla="*/ 3434392 h 3971765"/>
              <a:gd name="connsiteX11" fmla="*/ 266650 w 3810000"/>
              <a:gd name="connsiteY11" fmla="*/ 3001646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61757 w 3810000"/>
              <a:gd name="connsiteY15" fmla="*/ 1344779 h 3971765"/>
              <a:gd name="connsiteX16" fmla="*/ 275913 w 3810000"/>
              <a:gd name="connsiteY16" fmla="*/ 940921 h 3971765"/>
              <a:gd name="connsiteX17" fmla="*/ 893683 w 3810000"/>
              <a:gd name="connsiteY17" fmla="*/ 210032 h 3971765"/>
              <a:gd name="connsiteX18" fmla="*/ 1625600 w 3810000"/>
              <a:gd name="connsiteY18" fmla="*/ 0 h 3971765"/>
              <a:gd name="connsiteX19" fmla="*/ 2407920 w 3810000"/>
              <a:gd name="connsiteY19" fmla="*/ 50005 h 3971765"/>
              <a:gd name="connsiteX20" fmla="*/ 3001978 w 3810000"/>
              <a:gd name="connsiteY20" fmla="*/ 370369 h 3971765"/>
              <a:gd name="connsiteX21" fmla="*/ 3359674 w 3810000"/>
              <a:gd name="connsiteY21" fmla="*/ 1171254 h 3971765"/>
              <a:gd name="connsiteX22" fmla="*/ 3436071 w 3810000"/>
              <a:gd name="connsiteY22" fmla="*/ 2214396 h 3971765"/>
              <a:gd name="connsiteX23" fmla="*/ 3373317 w 3810000"/>
              <a:gd name="connsiteY23" fmla="*/ 2660164 h 3971765"/>
              <a:gd name="connsiteX24" fmla="*/ 3306183 w 3810000"/>
              <a:gd name="connsiteY24" fmla="*/ 2911157 h 3971765"/>
              <a:gd name="connsiteX25" fmla="*/ 3277496 w 3810000"/>
              <a:gd name="connsiteY25" fmla="*/ 3007196 h 3971765"/>
              <a:gd name="connsiteX26" fmla="*/ 3809999 w 3810000"/>
              <a:gd name="connsiteY26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937609 w 3810000"/>
              <a:gd name="connsiteY9" fmla="*/ 3434392 h 3971765"/>
              <a:gd name="connsiteX10" fmla="*/ 266650 w 3810000"/>
              <a:gd name="connsiteY10" fmla="*/ 3001646 h 3971765"/>
              <a:gd name="connsiteX11" fmla="*/ 152400 w 3810000"/>
              <a:gd name="connsiteY11" fmla="*/ 2559525 h 3971765"/>
              <a:gd name="connsiteX12" fmla="*/ 30480 w 3810000"/>
              <a:gd name="connsiteY12" fmla="*/ 2153125 h 3971765"/>
              <a:gd name="connsiteX13" fmla="*/ 0 w 3810000"/>
              <a:gd name="connsiteY13" fmla="*/ 1929605 h 3971765"/>
              <a:gd name="connsiteX14" fmla="*/ 61757 w 3810000"/>
              <a:gd name="connsiteY14" fmla="*/ 1344779 h 3971765"/>
              <a:gd name="connsiteX15" fmla="*/ 275913 w 3810000"/>
              <a:gd name="connsiteY15" fmla="*/ 940921 h 3971765"/>
              <a:gd name="connsiteX16" fmla="*/ 893683 w 3810000"/>
              <a:gd name="connsiteY16" fmla="*/ 210032 h 3971765"/>
              <a:gd name="connsiteX17" fmla="*/ 1625600 w 3810000"/>
              <a:gd name="connsiteY17" fmla="*/ 0 h 3971765"/>
              <a:gd name="connsiteX18" fmla="*/ 2407920 w 3810000"/>
              <a:gd name="connsiteY18" fmla="*/ 50005 h 3971765"/>
              <a:gd name="connsiteX19" fmla="*/ 3001978 w 3810000"/>
              <a:gd name="connsiteY19" fmla="*/ 370369 h 3971765"/>
              <a:gd name="connsiteX20" fmla="*/ 3359674 w 3810000"/>
              <a:gd name="connsiteY20" fmla="*/ 1171254 h 3971765"/>
              <a:gd name="connsiteX21" fmla="*/ 3436071 w 3810000"/>
              <a:gd name="connsiteY21" fmla="*/ 2214396 h 3971765"/>
              <a:gd name="connsiteX22" fmla="*/ 3373317 w 3810000"/>
              <a:gd name="connsiteY22" fmla="*/ 2660164 h 3971765"/>
              <a:gd name="connsiteX23" fmla="*/ 3306183 w 3810000"/>
              <a:gd name="connsiteY23" fmla="*/ 2911157 h 3971765"/>
              <a:gd name="connsiteX24" fmla="*/ 3277496 w 3810000"/>
              <a:gd name="connsiteY24" fmla="*/ 3007196 h 3971765"/>
              <a:gd name="connsiteX25" fmla="*/ 3809999 w 3810000"/>
              <a:gd name="connsiteY25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483360 w 3810000"/>
              <a:gd name="connsiteY6" fmla="*/ 3890485 h 3971765"/>
              <a:gd name="connsiteX7" fmla="*/ 1259840 w 3810000"/>
              <a:gd name="connsiteY7" fmla="*/ 3819365 h 3971765"/>
              <a:gd name="connsiteX8" fmla="*/ 937609 w 3810000"/>
              <a:gd name="connsiteY8" fmla="*/ 3434392 h 3971765"/>
              <a:gd name="connsiteX9" fmla="*/ 266650 w 3810000"/>
              <a:gd name="connsiteY9" fmla="*/ 3001646 h 3971765"/>
              <a:gd name="connsiteX10" fmla="*/ 152400 w 3810000"/>
              <a:gd name="connsiteY10" fmla="*/ 2559525 h 3971765"/>
              <a:gd name="connsiteX11" fmla="*/ 30480 w 3810000"/>
              <a:gd name="connsiteY11" fmla="*/ 2153125 h 3971765"/>
              <a:gd name="connsiteX12" fmla="*/ 0 w 3810000"/>
              <a:gd name="connsiteY12" fmla="*/ 1929605 h 3971765"/>
              <a:gd name="connsiteX13" fmla="*/ 61757 w 3810000"/>
              <a:gd name="connsiteY13" fmla="*/ 1344779 h 3971765"/>
              <a:gd name="connsiteX14" fmla="*/ 275913 w 3810000"/>
              <a:gd name="connsiteY14" fmla="*/ 940921 h 3971765"/>
              <a:gd name="connsiteX15" fmla="*/ 893683 w 3810000"/>
              <a:gd name="connsiteY15" fmla="*/ 210032 h 3971765"/>
              <a:gd name="connsiteX16" fmla="*/ 1625600 w 3810000"/>
              <a:gd name="connsiteY16" fmla="*/ 0 h 3971765"/>
              <a:gd name="connsiteX17" fmla="*/ 2407920 w 3810000"/>
              <a:gd name="connsiteY17" fmla="*/ 50005 h 3971765"/>
              <a:gd name="connsiteX18" fmla="*/ 3001978 w 3810000"/>
              <a:gd name="connsiteY18" fmla="*/ 370369 h 3971765"/>
              <a:gd name="connsiteX19" fmla="*/ 3359674 w 3810000"/>
              <a:gd name="connsiteY19" fmla="*/ 1171254 h 3971765"/>
              <a:gd name="connsiteX20" fmla="*/ 3436071 w 3810000"/>
              <a:gd name="connsiteY20" fmla="*/ 2214396 h 3971765"/>
              <a:gd name="connsiteX21" fmla="*/ 3373317 w 3810000"/>
              <a:gd name="connsiteY21" fmla="*/ 2660164 h 3971765"/>
              <a:gd name="connsiteX22" fmla="*/ 3306183 w 3810000"/>
              <a:gd name="connsiteY22" fmla="*/ 2911157 h 3971765"/>
              <a:gd name="connsiteX23" fmla="*/ 3277496 w 3810000"/>
              <a:gd name="connsiteY23" fmla="*/ 3007196 h 3971765"/>
              <a:gd name="connsiteX24" fmla="*/ 3809999 w 3810000"/>
              <a:gd name="connsiteY24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665941 w 3810000"/>
              <a:gd name="connsiteY6" fmla="*/ 3644413 h 3971765"/>
              <a:gd name="connsiteX7" fmla="*/ 1259840 w 3810000"/>
              <a:gd name="connsiteY7" fmla="*/ 3819365 h 3971765"/>
              <a:gd name="connsiteX8" fmla="*/ 937609 w 3810000"/>
              <a:gd name="connsiteY8" fmla="*/ 3434392 h 3971765"/>
              <a:gd name="connsiteX9" fmla="*/ 266650 w 3810000"/>
              <a:gd name="connsiteY9" fmla="*/ 3001646 h 3971765"/>
              <a:gd name="connsiteX10" fmla="*/ 152400 w 3810000"/>
              <a:gd name="connsiteY10" fmla="*/ 2559525 h 3971765"/>
              <a:gd name="connsiteX11" fmla="*/ 30480 w 3810000"/>
              <a:gd name="connsiteY11" fmla="*/ 2153125 h 3971765"/>
              <a:gd name="connsiteX12" fmla="*/ 0 w 3810000"/>
              <a:gd name="connsiteY12" fmla="*/ 1929605 h 3971765"/>
              <a:gd name="connsiteX13" fmla="*/ 61757 w 3810000"/>
              <a:gd name="connsiteY13" fmla="*/ 1344779 h 3971765"/>
              <a:gd name="connsiteX14" fmla="*/ 275913 w 3810000"/>
              <a:gd name="connsiteY14" fmla="*/ 940921 h 3971765"/>
              <a:gd name="connsiteX15" fmla="*/ 893683 w 3810000"/>
              <a:gd name="connsiteY15" fmla="*/ 210032 h 3971765"/>
              <a:gd name="connsiteX16" fmla="*/ 1625600 w 3810000"/>
              <a:gd name="connsiteY16" fmla="*/ 0 h 3971765"/>
              <a:gd name="connsiteX17" fmla="*/ 2407920 w 3810000"/>
              <a:gd name="connsiteY17" fmla="*/ 50005 h 3971765"/>
              <a:gd name="connsiteX18" fmla="*/ 3001978 w 3810000"/>
              <a:gd name="connsiteY18" fmla="*/ 370369 h 3971765"/>
              <a:gd name="connsiteX19" fmla="*/ 3359674 w 3810000"/>
              <a:gd name="connsiteY19" fmla="*/ 1171254 h 3971765"/>
              <a:gd name="connsiteX20" fmla="*/ 3436071 w 3810000"/>
              <a:gd name="connsiteY20" fmla="*/ 2214396 h 3971765"/>
              <a:gd name="connsiteX21" fmla="*/ 3373317 w 3810000"/>
              <a:gd name="connsiteY21" fmla="*/ 2660164 h 3971765"/>
              <a:gd name="connsiteX22" fmla="*/ 3306183 w 3810000"/>
              <a:gd name="connsiteY22" fmla="*/ 2911157 h 3971765"/>
              <a:gd name="connsiteX23" fmla="*/ 3277496 w 3810000"/>
              <a:gd name="connsiteY23" fmla="*/ 3007196 h 3971765"/>
              <a:gd name="connsiteX24" fmla="*/ 3809999 w 3810000"/>
              <a:gd name="connsiteY24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665941 w 3810000"/>
              <a:gd name="connsiteY6" fmla="*/ 3644413 h 3971765"/>
              <a:gd name="connsiteX7" fmla="*/ 1372197 w 3810000"/>
              <a:gd name="connsiteY7" fmla="*/ 3581231 h 3971765"/>
              <a:gd name="connsiteX8" fmla="*/ 937609 w 3810000"/>
              <a:gd name="connsiteY8" fmla="*/ 3434392 h 3971765"/>
              <a:gd name="connsiteX9" fmla="*/ 266650 w 3810000"/>
              <a:gd name="connsiteY9" fmla="*/ 3001646 h 3971765"/>
              <a:gd name="connsiteX10" fmla="*/ 152400 w 3810000"/>
              <a:gd name="connsiteY10" fmla="*/ 2559525 h 3971765"/>
              <a:gd name="connsiteX11" fmla="*/ 30480 w 3810000"/>
              <a:gd name="connsiteY11" fmla="*/ 2153125 h 3971765"/>
              <a:gd name="connsiteX12" fmla="*/ 0 w 3810000"/>
              <a:gd name="connsiteY12" fmla="*/ 1929605 h 3971765"/>
              <a:gd name="connsiteX13" fmla="*/ 61757 w 3810000"/>
              <a:gd name="connsiteY13" fmla="*/ 1344779 h 3971765"/>
              <a:gd name="connsiteX14" fmla="*/ 275913 w 3810000"/>
              <a:gd name="connsiteY14" fmla="*/ 940921 h 3971765"/>
              <a:gd name="connsiteX15" fmla="*/ 893683 w 3810000"/>
              <a:gd name="connsiteY15" fmla="*/ 210032 h 3971765"/>
              <a:gd name="connsiteX16" fmla="*/ 1625600 w 3810000"/>
              <a:gd name="connsiteY16" fmla="*/ 0 h 3971765"/>
              <a:gd name="connsiteX17" fmla="*/ 2407920 w 3810000"/>
              <a:gd name="connsiteY17" fmla="*/ 50005 h 3971765"/>
              <a:gd name="connsiteX18" fmla="*/ 3001978 w 3810000"/>
              <a:gd name="connsiteY18" fmla="*/ 370369 h 3971765"/>
              <a:gd name="connsiteX19" fmla="*/ 3359674 w 3810000"/>
              <a:gd name="connsiteY19" fmla="*/ 1171254 h 3971765"/>
              <a:gd name="connsiteX20" fmla="*/ 3436071 w 3810000"/>
              <a:gd name="connsiteY20" fmla="*/ 2214396 h 3971765"/>
              <a:gd name="connsiteX21" fmla="*/ 3373317 w 3810000"/>
              <a:gd name="connsiteY21" fmla="*/ 2660164 h 3971765"/>
              <a:gd name="connsiteX22" fmla="*/ 3306183 w 3810000"/>
              <a:gd name="connsiteY22" fmla="*/ 2911157 h 3971765"/>
              <a:gd name="connsiteX23" fmla="*/ 3277496 w 3810000"/>
              <a:gd name="connsiteY23" fmla="*/ 3007196 h 3971765"/>
              <a:gd name="connsiteX24" fmla="*/ 3809999 w 3810000"/>
              <a:gd name="connsiteY24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665941 w 3810000"/>
              <a:gd name="connsiteY6" fmla="*/ 3644413 h 3971765"/>
              <a:gd name="connsiteX7" fmla="*/ 1372197 w 3810000"/>
              <a:gd name="connsiteY7" fmla="*/ 3581231 h 3971765"/>
              <a:gd name="connsiteX8" fmla="*/ 937609 w 3810000"/>
              <a:gd name="connsiteY8" fmla="*/ 3434392 h 3971765"/>
              <a:gd name="connsiteX9" fmla="*/ 266650 w 3810000"/>
              <a:gd name="connsiteY9" fmla="*/ 3001646 h 3971765"/>
              <a:gd name="connsiteX10" fmla="*/ 152400 w 3810000"/>
              <a:gd name="connsiteY10" fmla="*/ 2559525 h 3971765"/>
              <a:gd name="connsiteX11" fmla="*/ 30480 w 3810000"/>
              <a:gd name="connsiteY11" fmla="*/ 2153125 h 3971765"/>
              <a:gd name="connsiteX12" fmla="*/ 0 w 3810000"/>
              <a:gd name="connsiteY12" fmla="*/ 1929605 h 3971765"/>
              <a:gd name="connsiteX13" fmla="*/ 61757 w 3810000"/>
              <a:gd name="connsiteY13" fmla="*/ 1344779 h 3971765"/>
              <a:gd name="connsiteX14" fmla="*/ 275913 w 3810000"/>
              <a:gd name="connsiteY14" fmla="*/ 940921 h 3971765"/>
              <a:gd name="connsiteX15" fmla="*/ 893683 w 3810000"/>
              <a:gd name="connsiteY15" fmla="*/ 210032 h 3971765"/>
              <a:gd name="connsiteX16" fmla="*/ 1625600 w 3810000"/>
              <a:gd name="connsiteY16" fmla="*/ 0 h 3971765"/>
              <a:gd name="connsiteX17" fmla="*/ 2407920 w 3810000"/>
              <a:gd name="connsiteY17" fmla="*/ 50005 h 3971765"/>
              <a:gd name="connsiteX18" fmla="*/ 3001978 w 3810000"/>
              <a:gd name="connsiteY18" fmla="*/ 370369 h 3971765"/>
              <a:gd name="connsiteX19" fmla="*/ 3359674 w 3810000"/>
              <a:gd name="connsiteY19" fmla="*/ 1171254 h 3971765"/>
              <a:gd name="connsiteX20" fmla="*/ 3436071 w 3810000"/>
              <a:gd name="connsiteY20" fmla="*/ 2214396 h 3971765"/>
              <a:gd name="connsiteX21" fmla="*/ 3373317 w 3810000"/>
              <a:gd name="connsiteY21" fmla="*/ 2660164 h 3971765"/>
              <a:gd name="connsiteX22" fmla="*/ 3306183 w 3810000"/>
              <a:gd name="connsiteY22" fmla="*/ 2911157 h 3971765"/>
              <a:gd name="connsiteX23" fmla="*/ 3277496 w 3810000"/>
              <a:gd name="connsiteY23" fmla="*/ 3007196 h 3971765"/>
              <a:gd name="connsiteX24" fmla="*/ 3809999 w 3810000"/>
              <a:gd name="connsiteY24" fmla="*/ 3236277 h 3971765"/>
              <a:gd name="connsiteX0" fmla="*/ 3810000 w 3810000"/>
              <a:gd name="connsiteY0" fmla="*/ 3219925 h 3970326"/>
              <a:gd name="connsiteX1" fmla="*/ 3474720 w 3810000"/>
              <a:gd name="connsiteY1" fmla="*/ 3524725 h 3970326"/>
              <a:gd name="connsiteX2" fmla="*/ 3230880 w 3810000"/>
              <a:gd name="connsiteY2" fmla="*/ 3697445 h 3970326"/>
              <a:gd name="connsiteX3" fmla="*/ 2763520 w 3810000"/>
              <a:gd name="connsiteY3" fmla="*/ 3880325 h 3970326"/>
              <a:gd name="connsiteX4" fmla="*/ 2407920 w 3810000"/>
              <a:gd name="connsiteY4" fmla="*/ 3961605 h 3970326"/>
              <a:gd name="connsiteX5" fmla="*/ 1665941 w 3810000"/>
              <a:gd name="connsiteY5" fmla="*/ 3644413 h 3970326"/>
              <a:gd name="connsiteX6" fmla="*/ 1372197 w 3810000"/>
              <a:gd name="connsiteY6" fmla="*/ 3581231 h 3970326"/>
              <a:gd name="connsiteX7" fmla="*/ 937609 w 3810000"/>
              <a:gd name="connsiteY7" fmla="*/ 3434392 h 3970326"/>
              <a:gd name="connsiteX8" fmla="*/ 266650 w 3810000"/>
              <a:gd name="connsiteY8" fmla="*/ 3001646 h 3970326"/>
              <a:gd name="connsiteX9" fmla="*/ 152400 w 3810000"/>
              <a:gd name="connsiteY9" fmla="*/ 2559525 h 3970326"/>
              <a:gd name="connsiteX10" fmla="*/ 30480 w 3810000"/>
              <a:gd name="connsiteY10" fmla="*/ 2153125 h 3970326"/>
              <a:gd name="connsiteX11" fmla="*/ 0 w 3810000"/>
              <a:gd name="connsiteY11" fmla="*/ 1929605 h 3970326"/>
              <a:gd name="connsiteX12" fmla="*/ 61757 w 3810000"/>
              <a:gd name="connsiteY12" fmla="*/ 1344779 h 3970326"/>
              <a:gd name="connsiteX13" fmla="*/ 275913 w 3810000"/>
              <a:gd name="connsiteY13" fmla="*/ 940921 h 3970326"/>
              <a:gd name="connsiteX14" fmla="*/ 893683 w 3810000"/>
              <a:gd name="connsiteY14" fmla="*/ 210032 h 3970326"/>
              <a:gd name="connsiteX15" fmla="*/ 1625600 w 3810000"/>
              <a:gd name="connsiteY15" fmla="*/ 0 h 3970326"/>
              <a:gd name="connsiteX16" fmla="*/ 2407920 w 3810000"/>
              <a:gd name="connsiteY16" fmla="*/ 50005 h 3970326"/>
              <a:gd name="connsiteX17" fmla="*/ 3001978 w 3810000"/>
              <a:gd name="connsiteY17" fmla="*/ 370369 h 3970326"/>
              <a:gd name="connsiteX18" fmla="*/ 3359674 w 3810000"/>
              <a:gd name="connsiteY18" fmla="*/ 1171254 h 3970326"/>
              <a:gd name="connsiteX19" fmla="*/ 3436071 w 3810000"/>
              <a:gd name="connsiteY19" fmla="*/ 2214396 h 3970326"/>
              <a:gd name="connsiteX20" fmla="*/ 3373317 w 3810000"/>
              <a:gd name="connsiteY20" fmla="*/ 2660164 h 3970326"/>
              <a:gd name="connsiteX21" fmla="*/ 3306183 w 3810000"/>
              <a:gd name="connsiteY21" fmla="*/ 2911157 h 3970326"/>
              <a:gd name="connsiteX22" fmla="*/ 3277496 w 3810000"/>
              <a:gd name="connsiteY22" fmla="*/ 3007196 h 3970326"/>
              <a:gd name="connsiteX23" fmla="*/ 3809999 w 3810000"/>
              <a:gd name="connsiteY23" fmla="*/ 3236277 h 3970326"/>
              <a:gd name="connsiteX0" fmla="*/ 3810000 w 3810000"/>
              <a:gd name="connsiteY0" fmla="*/ 3219925 h 3880478"/>
              <a:gd name="connsiteX1" fmla="*/ 3474720 w 3810000"/>
              <a:gd name="connsiteY1" fmla="*/ 3524725 h 3880478"/>
              <a:gd name="connsiteX2" fmla="*/ 3230880 w 3810000"/>
              <a:gd name="connsiteY2" fmla="*/ 3697445 h 3880478"/>
              <a:gd name="connsiteX3" fmla="*/ 2763520 w 3810000"/>
              <a:gd name="connsiteY3" fmla="*/ 3880325 h 3880478"/>
              <a:gd name="connsiteX4" fmla="*/ 2384513 w 3810000"/>
              <a:gd name="connsiteY4" fmla="*/ 3727441 h 3880478"/>
              <a:gd name="connsiteX5" fmla="*/ 1665941 w 3810000"/>
              <a:gd name="connsiteY5" fmla="*/ 3644413 h 3880478"/>
              <a:gd name="connsiteX6" fmla="*/ 1372197 w 3810000"/>
              <a:gd name="connsiteY6" fmla="*/ 3581231 h 3880478"/>
              <a:gd name="connsiteX7" fmla="*/ 937609 w 3810000"/>
              <a:gd name="connsiteY7" fmla="*/ 3434392 h 3880478"/>
              <a:gd name="connsiteX8" fmla="*/ 266650 w 3810000"/>
              <a:gd name="connsiteY8" fmla="*/ 3001646 h 3880478"/>
              <a:gd name="connsiteX9" fmla="*/ 152400 w 3810000"/>
              <a:gd name="connsiteY9" fmla="*/ 2559525 h 3880478"/>
              <a:gd name="connsiteX10" fmla="*/ 30480 w 3810000"/>
              <a:gd name="connsiteY10" fmla="*/ 2153125 h 3880478"/>
              <a:gd name="connsiteX11" fmla="*/ 0 w 3810000"/>
              <a:gd name="connsiteY11" fmla="*/ 1929605 h 3880478"/>
              <a:gd name="connsiteX12" fmla="*/ 61757 w 3810000"/>
              <a:gd name="connsiteY12" fmla="*/ 1344779 h 3880478"/>
              <a:gd name="connsiteX13" fmla="*/ 275913 w 3810000"/>
              <a:gd name="connsiteY13" fmla="*/ 940921 h 3880478"/>
              <a:gd name="connsiteX14" fmla="*/ 893683 w 3810000"/>
              <a:gd name="connsiteY14" fmla="*/ 210032 h 3880478"/>
              <a:gd name="connsiteX15" fmla="*/ 1625600 w 3810000"/>
              <a:gd name="connsiteY15" fmla="*/ 0 h 3880478"/>
              <a:gd name="connsiteX16" fmla="*/ 2407920 w 3810000"/>
              <a:gd name="connsiteY16" fmla="*/ 50005 h 3880478"/>
              <a:gd name="connsiteX17" fmla="*/ 3001978 w 3810000"/>
              <a:gd name="connsiteY17" fmla="*/ 370369 h 3880478"/>
              <a:gd name="connsiteX18" fmla="*/ 3359674 w 3810000"/>
              <a:gd name="connsiteY18" fmla="*/ 1171254 h 3880478"/>
              <a:gd name="connsiteX19" fmla="*/ 3436071 w 3810000"/>
              <a:gd name="connsiteY19" fmla="*/ 2214396 h 3880478"/>
              <a:gd name="connsiteX20" fmla="*/ 3373317 w 3810000"/>
              <a:gd name="connsiteY20" fmla="*/ 2660164 h 3880478"/>
              <a:gd name="connsiteX21" fmla="*/ 3306183 w 3810000"/>
              <a:gd name="connsiteY21" fmla="*/ 2911157 h 3880478"/>
              <a:gd name="connsiteX22" fmla="*/ 3277496 w 3810000"/>
              <a:gd name="connsiteY22" fmla="*/ 3007196 h 3880478"/>
              <a:gd name="connsiteX23" fmla="*/ 3809999 w 3810000"/>
              <a:gd name="connsiteY23" fmla="*/ 3236277 h 3880478"/>
              <a:gd name="connsiteX0" fmla="*/ 3810000 w 3810000"/>
              <a:gd name="connsiteY0" fmla="*/ 3219925 h 3735785"/>
              <a:gd name="connsiteX1" fmla="*/ 3474720 w 3810000"/>
              <a:gd name="connsiteY1" fmla="*/ 3524725 h 3735785"/>
              <a:gd name="connsiteX2" fmla="*/ 3230880 w 3810000"/>
              <a:gd name="connsiteY2" fmla="*/ 3697445 h 3735785"/>
              <a:gd name="connsiteX3" fmla="*/ 2688614 w 3810000"/>
              <a:gd name="connsiteY3" fmla="*/ 3729507 h 3735785"/>
              <a:gd name="connsiteX4" fmla="*/ 2384513 w 3810000"/>
              <a:gd name="connsiteY4" fmla="*/ 3727441 h 3735785"/>
              <a:gd name="connsiteX5" fmla="*/ 1665941 w 3810000"/>
              <a:gd name="connsiteY5" fmla="*/ 3644413 h 3735785"/>
              <a:gd name="connsiteX6" fmla="*/ 1372197 w 3810000"/>
              <a:gd name="connsiteY6" fmla="*/ 3581231 h 3735785"/>
              <a:gd name="connsiteX7" fmla="*/ 937609 w 3810000"/>
              <a:gd name="connsiteY7" fmla="*/ 3434392 h 3735785"/>
              <a:gd name="connsiteX8" fmla="*/ 266650 w 3810000"/>
              <a:gd name="connsiteY8" fmla="*/ 3001646 h 3735785"/>
              <a:gd name="connsiteX9" fmla="*/ 152400 w 3810000"/>
              <a:gd name="connsiteY9" fmla="*/ 2559525 h 3735785"/>
              <a:gd name="connsiteX10" fmla="*/ 30480 w 3810000"/>
              <a:gd name="connsiteY10" fmla="*/ 2153125 h 3735785"/>
              <a:gd name="connsiteX11" fmla="*/ 0 w 3810000"/>
              <a:gd name="connsiteY11" fmla="*/ 1929605 h 3735785"/>
              <a:gd name="connsiteX12" fmla="*/ 61757 w 3810000"/>
              <a:gd name="connsiteY12" fmla="*/ 1344779 h 3735785"/>
              <a:gd name="connsiteX13" fmla="*/ 275913 w 3810000"/>
              <a:gd name="connsiteY13" fmla="*/ 940921 h 3735785"/>
              <a:gd name="connsiteX14" fmla="*/ 893683 w 3810000"/>
              <a:gd name="connsiteY14" fmla="*/ 210032 h 3735785"/>
              <a:gd name="connsiteX15" fmla="*/ 1625600 w 3810000"/>
              <a:gd name="connsiteY15" fmla="*/ 0 h 3735785"/>
              <a:gd name="connsiteX16" fmla="*/ 2407920 w 3810000"/>
              <a:gd name="connsiteY16" fmla="*/ 50005 h 3735785"/>
              <a:gd name="connsiteX17" fmla="*/ 3001978 w 3810000"/>
              <a:gd name="connsiteY17" fmla="*/ 370369 h 3735785"/>
              <a:gd name="connsiteX18" fmla="*/ 3359674 w 3810000"/>
              <a:gd name="connsiteY18" fmla="*/ 1171254 h 3735785"/>
              <a:gd name="connsiteX19" fmla="*/ 3436071 w 3810000"/>
              <a:gd name="connsiteY19" fmla="*/ 2214396 h 3735785"/>
              <a:gd name="connsiteX20" fmla="*/ 3373317 w 3810000"/>
              <a:gd name="connsiteY20" fmla="*/ 2660164 h 3735785"/>
              <a:gd name="connsiteX21" fmla="*/ 3306183 w 3810000"/>
              <a:gd name="connsiteY21" fmla="*/ 2911157 h 3735785"/>
              <a:gd name="connsiteX22" fmla="*/ 3277496 w 3810000"/>
              <a:gd name="connsiteY22" fmla="*/ 3007196 h 3735785"/>
              <a:gd name="connsiteX23" fmla="*/ 3809999 w 3810000"/>
              <a:gd name="connsiteY23" fmla="*/ 3236277 h 3735785"/>
              <a:gd name="connsiteX0" fmla="*/ 3810000 w 3810000"/>
              <a:gd name="connsiteY0" fmla="*/ 3219925 h 3736003"/>
              <a:gd name="connsiteX1" fmla="*/ 3474720 w 3810000"/>
              <a:gd name="connsiteY1" fmla="*/ 3524725 h 3736003"/>
              <a:gd name="connsiteX2" fmla="*/ 3062345 w 3810000"/>
              <a:gd name="connsiteY2" fmla="*/ 3693477 h 3736003"/>
              <a:gd name="connsiteX3" fmla="*/ 2688614 w 3810000"/>
              <a:gd name="connsiteY3" fmla="*/ 3729507 h 3736003"/>
              <a:gd name="connsiteX4" fmla="*/ 2384513 w 3810000"/>
              <a:gd name="connsiteY4" fmla="*/ 3727441 h 3736003"/>
              <a:gd name="connsiteX5" fmla="*/ 1665941 w 3810000"/>
              <a:gd name="connsiteY5" fmla="*/ 3644413 h 3736003"/>
              <a:gd name="connsiteX6" fmla="*/ 1372197 w 3810000"/>
              <a:gd name="connsiteY6" fmla="*/ 3581231 h 3736003"/>
              <a:gd name="connsiteX7" fmla="*/ 937609 w 3810000"/>
              <a:gd name="connsiteY7" fmla="*/ 3434392 h 3736003"/>
              <a:gd name="connsiteX8" fmla="*/ 266650 w 3810000"/>
              <a:gd name="connsiteY8" fmla="*/ 3001646 h 3736003"/>
              <a:gd name="connsiteX9" fmla="*/ 152400 w 3810000"/>
              <a:gd name="connsiteY9" fmla="*/ 2559525 h 3736003"/>
              <a:gd name="connsiteX10" fmla="*/ 30480 w 3810000"/>
              <a:gd name="connsiteY10" fmla="*/ 2153125 h 3736003"/>
              <a:gd name="connsiteX11" fmla="*/ 0 w 3810000"/>
              <a:gd name="connsiteY11" fmla="*/ 1929605 h 3736003"/>
              <a:gd name="connsiteX12" fmla="*/ 61757 w 3810000"/>
              <a:gd name="connsiteY12" fmla="*/ 1344779 h 3736003"/>
              <a:gd name="connsiteX13" fmla="*/ 275913 w 3810000"/>
              <a:gd name="connsiteY13" fmla="*/ 940921 h 3736003"/>
              <a:gd name="connsiteX14" fmla="*/ 893683 w 3810000"/>
              <a:gd name="connsiteY14" fmla="*/ 210032 h 3736003"/>
              <a:gd name="connsiteX15" fmla="*/ 1625600 w 3810000"/>
              <a:gd name="connsiteY15" fmla="*/ 0 h 3736003"/>
              <a:gd name="connsiteX16" fmla="*/ 2407920 w 3810000"/>
              <a:gd name="connsiteY16" fmla="*/ 50005 h 3736003"/>
              <a:gd name="connsiteX17" fmla="*/ 3001978 w 3810000"/>
              <a:gd name="connsiteY17" fmla="*/ 370369 h 3736003"/>
              <a:gd name="connsiteX18" fmla="*/ 3359674 w 3810000"/>
              <a:gd name="connsiteY18" fmla="*/ 1171254 h 3736003"/>
              <a:gd name="connsiteX19" fmla="*/ 3436071 w 3810000"/>
              <a:gd name="connsiteY19" fmla="*/ 2214396 h 3736003"/>
              <a:gd name="connsiteX20" fmla="*/ 3373317 w 3810000"/>
              <a:gd name="connsiteY20" fmla="*/ 2660164 h 3736003"/>
              <a:gd name="connsiteX21" fmla="*/ 3306183 w 3810000"/>
              <a:gd name="connsiteY21" fmla="*/ 2911157 h 3736003"/>
              <a:gd name="connsiteX22" fmla="*/ 3277496 w 3810000"/>
              <a:gd name="connsiteY22" fmla="*/ 3007196 h 3736003"/>
              <a:gd name="connsiteX23" fmla="*/ 3809999 w 3810000"/>
              <a:gd name="connsiteY23" fmla="*/ 3236277 h 3736003"/>
              <a:gd name="connsiteX0" fmla="*/ 3810000 w 3810000"/>
              <a:gd name="connsiteY0" fmla="*/ 3219925 h 3730351"/>
              <a:gd name="connsiteX1" fmla="*/ 3474720 w 3810000"/>
              <a:gd name="connsiteY1" fmla="*/ 3524725 h 3730351"/>
              <a:gd name="connsiteX2" fmla="*/ 3062345 w 3810000"/>
              <a:gd name="connsiteY2" fmla="*/ 3693477 h 3730351"/>
              <a:gd name="connsiteX3" fmla="*/ 2384513 w 3810000"/>
              <a:gd name="connsiteY3" fmla="*/ 3727441 h 3730351"/>
              <a:gd name="connsiteX4" fmla="*/ 1665941 w 3810000"/>
              <a:gd name="connsiteY4" fmla="*/ 3644413 h 3730351"/>
              <a:gd name="connsiteX5" fmla="*/ 1372197 w 3810000"/>
              <a:gd name="connsiteY5" fmla="*/ 3581231 h 3730351"/>
              <a:gd name="connsiteX6" fmla="*/ 937609 w 3810000"/>
              <a:gd name="connsiteY6" fmla="*/ 3434392 h 3730351"/>
              <a:gd name="connsiteX7" fmla="*/ 266650 w 3810000"/>
              <a:gd name="connsiteY7" fmla="*/ 3001646 h 3730351"/>
              <a:gd name="connsiteX8" fmla="*/ 152400 w 3810000"/>
              <a:gd name="connsiteY8" fmla="*/ 2559525 h 3730351"/>
              <a:gd name="connsiteX9" fmla="*/ 30480 w 3810000"/>
              <a:gd name="connsiteY9" fmla="*/ 2153125 h 3730351"/>
              <a:gd name="connsiteX10" fmla="*/ 0 w 3810000"/>
              <a:gd name="connsiteY10" fmla="*/ 1929605 h 3730351"/>
              <a:gd name="connsiteX11" fmla="*/ 61757 w 3810000"/>
              <a:gd name="connsiteY11" fmla="*/ 1344779 h 3730351"/>
              <a:gd name="connsiteX12" fmla="*/ 275913 w 3810000"/>
              <a:gd name="connsiteY12" fmla="*/ 940921 h 3730351"/>
              <a:gd name="connsiteX13" fmla="*/ 893683 w 3810000"/>
              <a:gd name="connsiteY13" fmla="*/ 210032 h 3730351"/>
              <a:gd name="connsiteX14" fmla="*/ 1625600 w 3810000"/>
              <a:gd name="connsiteY14" fmla="*/ 0 h 3730351"/>
              <a:gd name="connsiteX15" fmla="*/ 2407920 w 3810000"/>
              <a:gd name="connsiteY15" fmla="*/ 50005 h 3730351"/>
              <a:gd name="connsiteX16" fmla="*/ 3001978 w 3810000"/>
              <a:gd name="connsiteY16" fmla="*/ 370369 h 3730351"/>
              <a:gd name="connsiteX17" fmla="*/ 3359674 w 3810000"/>
              <a:gd name="connsiteY17" fmla="*/ 1171254 h 3730351"/>
              <a:gd name="connsiteX18" fmla="*/ 3436071 w 3810000"/>
              <a:gd name="connsiteY18" fmla="*/ 2214396 h 3730351"/>
              <a:gd name="connsiteX19" fmla="*/ 3373317 w 3810000"/>
              <a:gd name="connsiteY19" fmla="*/ 2660164 h 3730351"/>
              <a:gd name="connsiteX20" fmla="*/ 3306183 w 3810000"/>
              <a:gd name="connsiteY20" fmla="*/ 2911157 h 3730351"/>
              <a:gd name="connsiteX21" fmla="*/ 3277496 w 3810000"/>
              <a:gd name="connsiteY21" fmla="*/ 3007196 h 3730351"/>
              <a:gd name="connsiteX22" fmla="*/ 3809999 w 3810000"/>
              <a:gd name="connsiteY22" fmla="*/ 3236277 h 3730351"/>
              <a:gd name="connsiteX0" fmla="*/ 3810000 w 3810000"/>
              <a:gd name="connsiteY0" fmla="*/ 3219925 h 3729628"/>
              <a:gd name="connsiteX1" fmla="*/ 3474720 w 3810000"/>
              <a:gd name="connsiteY1" fmla="*/ 3524725 h 3729628"/>
              <a:gd name="connsiteX2" fmla="*/ 3020211 w 3810000"/>
              <a:gd name="connsiteY2" fmla="*/ 3689508 h 3729628"/>
              <a:gd name="connsiteX3" fmla="*/ 2384513 w 3810000"/>
              <a:gd name="connsiteY3" fmla="*/ 3727441 h 3729628"/>
              <a:gd name="connsiteX4" fmla="*/ 1665941 w 3810000"/>
              <a:gd name="connsiteY4" fmla="*/ 3644413 h 3729628"/>
              <a:gd name="connsiteX5" fmla="*/ 1372197 w 3810000"/>
              <a:gd name="connsiteY5" fmla="*/ 3581231 h 3729628"/>
              <a:gd name="connsiteX6" fmla="*/ 937609 w 3810000"/>
              <a:gd name="connsiteY6" fmla="*/ 3434392 h 3729628"/>
              <a:gd name="connsiteX7" fmla="*/ 266650 w 3810000"/>
              <a:gd name="connsiteY7" fmla="*/ 3001646 h 3729628"/>
              <a:gd name="connsiteX8" fmla="*/ 152400 w 3810000"/>
              <a:gd name="connsiteY8" fmla="*/ 2559525 h 3729628"/>
              <a:gd name="connsiteX9" fmla="*/ 30480 w 3810000"/>
              <a:gd name="connsiteY9" fmla="*/ 2153125 h 3729628"/>
              <a:gd name="connsiteX10" fmla="*/ 0 w 3810000"/>
              <a:gd name="connsiteY10" fmla="*/ 1929605 h 3729628"/>
              <a:gd name="connsiteX11" fmla="*/ 61757 w 3810000"/>
              <a:gd name="connsiteY11" fmla="*/ 1344779 h 3729628"/>
              <a:gd name="connsiteX12" fmla="*/ 275913 w 3810000"/>
              <a:gd name="connsiteY12" fmla="*/ 940921 h 3729628"/>
              <a:gd name="connsiteX13" fmla="*/ 893683 w 3810000"/>
              <a:gd name="connsiteY13" fmla="*/ 210032 h 3729628"/>
              <a:gd name="connsiteX14" fmla="*/ 1625600 w 3810000"/>
              <a:gd name="connsiteY14" fmla="*/ 0 h 3729628"/>
              <a:gd name="connsiteX15" fmla="*/ 2407920 w 3810000"/>
              <a:gd name="connsiteY15" fmla="*/ 50005 h 3729628"/>
              <a:gd name="connsiteX16" fmla="*/ 3001978 w 3810000"/>
              <a:gd name="connsiteY16" fmla="*/ 370369 h 3729628"/>
              <a:gd name="connsiteX17" fmla="*/ 3359674 w 3810000"/>
              <a:gd name="connsiteY17" fmla="*/ 1171254 h 3729628"/>
              <a:gd name="connsiteX18" fmla="*/ 3436071 w 3810000"/>
              <a:gd name="connsiteY18" fmla="*/ 2214396 h 3729628"/>
              <a:gd name="connsiteX19" fmla="*/ 3373317 w 3810000"/>
              <a:gd name="connsiteY19" fmla="*/ 2660164 h 3729628"/>
              <a:gd name="connsiteX20" fmla="*/ 3306183 w 3810000"/>
              <a:gd name="connsiteY20" fmla="*/ 2911157 h 3729628"/>
              <a:gd name="connsiteX21" fmla="*/ 3277496 w 3810000"/>
              <a:gd name="connsiteY21" fmla="*/ 3007196 h 3729628"/>
              <a:gd name="connsiteX22" fmla="*/ 3809999 w 3810000"/>
              <a:gd name="connsiteY22" fmla="*/ 3236277 h 3729628"/>
              <a:gd name="connsiteX0" fmla="*/ 3810000 w 3810000"/>
              <a:gd name="connsiteY0" fmla="*/ 3219925 h 3729629"/>
              <a:gd name="connsiteX1" fmla="*/ 3474720 w 3810000"/>
              <a:gd name="connsiteY1" fmla="*/ 3524725 h 3729629"/>
              <a:gd name="connsiteX2" fmla="*/ 3020211 w 3810000"/>
              <a:gd name="connsiteY2" fmla="*/ 3689508 h 3729629"/>
              <a:gd name="connsiteX3" fmla="*/ 2309608 w 3810000"/>
              <a:gd name="connsiteY3" fmla="*/ 3727442 h 3729629"/>
              <a:gd name="connsiteX4" fmla="*/ 1665941 w 3810000"/>
              <a:gd name="connsiteY4" fmla="*/ 3644413 h 3729629"/>
              <a:gd name="connsiteX5" fmla="*/ 1372197 w 3810000"/>
              <a:gd name="connsiteY5" fmla="*/ 3581231 h 3729629"/>
              <a:gd name="connsiteX6" fmla="*/ 937609 w 3810000"/>
              <a:gd name="connsiteY6" fmla="*/ 3434392 h 3729629"/>
              <a:gd name="connsiteX7" fmla="*/ 266650 w 3810000"/>
              <a:gd name="connsiteY7" fmla="*/ 3001646 h 3729629"/>
              <a:gd name="connsiteX8" fmla="*/ 152400 w 3810000"/>
              <a:gd name="connsiteY8" fmla="*/ 2559525 h 3729629"/>
              <a:gd name="connsiteX9" fmla="*/ 30480 w 3810000"/>
              <a:gd name="connsiteY9" fmla="*/ 2153125 h 3729629"/>
              <a:gd name="connsiteX10" fmla="*/ 0 w 3810000"/>
              <a:gd name="connsiteY10" fmla="*/ 1929605 h 3729629"/>
              <a:gd name="connsiteX11" fmla="*/ 61757 w 3810000"/>
              <a:gd name="connsiteY11" fmla="*/ 1344779 h 3729629"/>
              <a:gd name="connsiteX12" fmla="*/ 275913 w 3810000"/>
              <a:gd name="connsiteY12" fmla="*/ 940921 h 3729629"/>
              <a:gd name="connsiteX13" fmla="*/ 893683 w 3810000"/>
              <a:gd name="connsiteY13" fmla="*/ 210032 h 3729629"/>
              <a:gd name="connsiteX14" fmla="*/ 1625600 w 3810000"/>
              <a:gd name="connsiteY14" fmla="*/ 0 h 3729629"/>
              <a:gd name="connsiteX15" fmla="*/ 2407920 w 3810000"/>
              <a:gd name="connsiteY15" fmla="*/ 50005 h 3729629"/>
              <a:gd name="connsiteX16" fmla="*/ 3001978 w 3810000"/>
              <a:gd name="connsiteY16" fmla="*/ 370369 h 3729629"/>
              <a:gd name="connsiteX17" fmla="*/ 3359674 w 3810000"/>
              <a:gd name="connsiteY17" fmla="*/ 1171254 h 3729629"/>
              <a:gd name="connsiteX18" fmla="*/ 3436071 w 3810000"/>
              <a:gd name="connsiteY18" fmla="*/ 2214396 h 3729629"/>
              <a:gd name="connsiteX19" fmla="*/ 3373317 w 3810000"/>
              <a:gd name="connsiteY19" fmla="*/ 2660164 h 3729629"/>
              <a:gd name="connsiteX20" fmla="*/ 3306183 w 3810000"/>
              <a:gd name="connsiteY20" fmla="*/ 2911157 h 3729629"/>
              <a:gd name="connsiteX21" fmla="*/ 3277496 w 3810000"/>
              <a:gd name="connsiteY21" fmla="*/ 3007196 h 3729629"/>
              <a:gd name="connsiteX22" fmla="*/ 3809999 w 3810000"/>
              <a:gd name="connsiteY22" fmla="*/ 3236277 h 3729629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37609 w 3810000"/>
              <a:gd name="connsiteY6" fmla="*/ 3434392 h 3729312"/>
              <a:gd name="connsiteX7" fmla="*/ 266650 w 3810000"/>
              <a:gd name="connsiteY7" fmla="*/ 3001646 h 3729312"/>
              <a:gd name="connsiteX8" fmla="*/ 152400 w 3810000"/>
              <a:gd name="connsiteY8" fmla="*/ 2559525 h 3729312"/>
              <a:gd name="connsiteX9" fmla="*/ 30480 w 3810000"/>
              <a:gd name="connsiteY9" fmla="*/ 2153125 h 3729312"/>
              <a:gd name="connsiteX10" fmla="*/ 0 w 3810000"/>
              <a:gd name="connsiteY10" fmla="*/ 1929605 h 3729312"/>
              <a:gd name="connsiteX11" fmla="*/ 61757 w 3810000"/>
              <a:gd name="connsiteY11" fmla="*/ 1344779 h 3729312"/>
              <a:gd name="connsiteX12" fmla="*/ 275913 w 3810000"/>
              <a:gd name="connsiteY12" fmla="*/ 940921 h 3729312"/>
              <a:gd name="connsiteX13" fmla="*/ 893683 w 3810000"/>
              <a:gd name="connsiteY13" fmla="*/ 210032 h 3729312"/>
              <a:gd name="connsiteX14" fmla="*/ 1625600 w 3810000"/>
              <a:gd name="connsiteY14" fmla="*/ 0 h 3729312"/>
              <a:gd name="connsiteX15" fmla="*/ 2407920 w 3810000"/>
              <a:gd name="connsiteY15" fmla="*/ 50005 h 3729312"/>
              <a:gd name="connsiteX16" fmla="*/ 3001978 w 3810000"/>
              <a:gd name="connsiteY16" fmla="*/ 370369 h 3729312"/>
              <a:gd name="connsiteX17" fmla="*/ 3359674 w 3810000"/>
              <a:gd name="connsiteY17" fmla="*/ 1171254 h 3729312"/>
              <a:gd name="connsiteX18" fmla="*/ 3436071 w 3810000"/>
              <a:gd name="connsiteY18" fmla="*/ 2214396 h 3729312"/>
              <a:gd name="connsiteX19" fmla="*/ 3373317 w 3810000"/>
              <a:gd name="connsiteY19" fmla="*/ 2660164 h 3729312"/>
              <a:gd name="connsiteX20" fmla="*/ 3306183 w 3810000"/>
              <a:gd name="connsiteY20" fmla="*/ 2911157 h 3729312"/>
              <a:gd name="connsiteX21" fmla="*/ 3277496 w 3810000"/>
              <a:gd name="connsiteY21" fmla="*/ 3007196 h 3729312"/>
              <a:gd name="connsiteX22" fmla="*/ 3809999 w 3810000"/>
              <a:gd name="connsiteY22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37609 w 3810000"/>
              <a:gd name="connsiteY6" fmla="*/ 3434392 h 3729312"/>
              <a:gd name="connsiteX7" fmla="*/ 266650 w 3810000"/>
              <a:gd name="connsiteY7" fmla="*/ 3001646 h 3729312"/>
              <a:gd name="connsiteX8" fmla="*/ 30480 w 3810000"/>
              <a:gd name="connsiteY8" fmla="*/ 2153125 h 3729312"/>
              <a:gd name="connsiteX9" fmla="*/ 0 w 3810000"/>
              <a:gd name="connsiteY9" fmla="*/ 1929605 h 3729312"/>
              <a:gd name="connsiteX10" fmla="*/ 61757 w 3810000"/>
              <a:gd name="connsiteY10" fmla="*/ 1344779 h 3729312"/>
              <a:gd name="connsiteX11" fmla="*/ 275913 w 3810000"/>
              <a:gd name="connsiteY11" fmla="*/ 940921 h 3729312"/>
              <a:gd name="connsiteX12" fmla="*/ 893683 w 3810000"/>
              <a:gd name="connsiteY12" fmla="*/ 210032 h 3729312"/>
              <a:gd name="connsiteX13" fmla="*/ 1625600 w 3810000"/>
              <a:gd name="connsiteY13" fmla="*/ 0 h 3729312"/>
              <a:gd name="connsiteX14" fmla="*/ 2407920 w 3810000"/>
              <a:gd name="connsiteY14" fmla="*/ 50005 h 3729312"/>
              <a:gd name="connsiteX15" fmla="*/ 3001978 w 3810000"/>
              <a:gd name="connsiteY15" fmla="*/ 370369 h 3729312"/>
              <a:gd name="connsiteX16" fmla="*/ 3359674 w 3810000"/>
              <a:gd name="connsiteY16" fmla="*/ 1171254 h 3729312"/>
              <a:gd name="connsiteX17" fmla="*/ 3436071 w 3810000"/>
              <a:gd name="connsiteY17" fmla="*/ 2214396 h 3729312"/>
              <a:gd name="connsiteX18" fmla="*/ 3373317 w 3810000"/>
              <a:gd name="connsiteY18" fmla="*/ 2660164 h 3729312"/>
              <a:gd name="connsiteX19" fmla="*/ 3306183 w 3810000"/>
              <a:gd name="connsiteY19" fmla="*/ 2911157 h 3729312"/>
              <a:gd name="connsiteX20" fmla="*/ 3277496 w 3810000"/>
              <a:gd name="connsiteY20" fmla="*/ 3007196 h 3729312"/>
              <a:gd name="connsiteX21" fmla="*/ 3809999 w 3810000"/>
              <a:gd name="connsiteY21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37609 w 3810000"/>
              <a:gd name="connsiteY6" fmla="*/ 3434392 h 3729312"/>
              <a:gd name="connsiteX7" fmla="*/ 215153 w 3810000"/>
              <a:gd name="connsiteY7" fmla="*/ 3009584 h 3729312"/>
              <a:gd name="connsiteX8" fmla="*/ 30480 w 3810000"/>
              <a:gd name="connsiteY8" fmla="*/ 2153125 h 3729312"/>
              <a:gd name="connsiteX9" fmla="*/ 0 w 3810000"/>
              <a:gd name="connsiteY9" fmla="*/ 1929605 h 3729312"/>
              <a:gd name="connsiteX10" fmla="*/ 61757 w 3810000"/>
              <a:gd name="connsiteY10" fmla="*/ 1344779 h 3729312"/>
              <a:gd name="connsiteX11" fmla="*/ 275913 w 3810000"/>
              <a:gd name="connsiteY11" fmla="*/ 940921 h 3729312"/>
              <a:gd name="connsiteX12" fmla="*/ 893683 w 3810000"/>
              <a:gd name="connsiteY12" fmla="*/ 210032 h 3729312"/>
              <a:gd name="connsiteX13" fmla="*/ 1625600 w 3810000"/>
              <a:gd name="connsiteY13" fmla="*/ 0 h 3729312"/>
              <a:gd name="connsiteX14" fmla="*/ 2407920 w 3810000"/>
              <a:gd name="connsiteY14" fmla="*/ 50005 h 3729312"/>
              <a:gd name="connsiteX15" fmla="*/ 3001978 w 3810000"/>
              <a:gd name="connsiteY15" fmla="*/ 370369 h 3729312"/>
              <a:gd name="connsiteX16" fmla="*/ 3359674 w 3810000"/>
              <a:gd name="connsiteY16" fmla="*/ 1171254 h 3729312"/>
              <a:gd name="connsiteX17" fmla="*/ 3436071 w 3810000"/>
              <a:gd name="connsiteY17" fmla="*/ 2214396 h 3729312"/>
              <a:gd name="connsiteX18" fmla="*/ 3373317 w 3810000"/>
              <a:gd name="connsiteY18" fmla="*/ 2660164 h 3729312"/>
              <a:gd name="connsiteX19" fmla="*/ 3306183 w 3810000"/>
              <a:gd name="connsiteY19" fmla="*/ 2911157 h 3729312"/>
              <a:gd name="connsiteX20" fmla="*/ 3277496 w 3810000"/>
              <a:gd name="connsiteY20" fmla="*/ 3007196 h 3729312"/>
              <a:gd name="connsiteX21" fmla="*/ 3809999 w 3810000"/>
              <a:gd name="connsiteY21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00157 w 3810000"/>
              <a:gd name="connsiteY6" fmla="*/ 3438361 h 3729312"/>
              <a:gd name="connsiteX7" fmla="*/ 215153 w 3810000"/>
              <a:gd name="connsiteY7" fmla="*/ 3009584 h 3729312"/>
              <a:gd name="connsiteX8" fmla="*/ 30480 w 3810000"/>
              <a:gd name="connsiteY8" fmla="*/ 2153125 h 3729312"/>
              <a:gd name="connsiteX9" fmla="*/ 0 w 3810000"/>
              <a:gd name="connsiteY9" fmla="*/ 1929605 h 3729312"/>
              <a:gd name="connsiteX10" fmla="*/ 61757 w 3810000"/>
              <a:gd name="connsiteY10" fmla="*/ 1344779 h 3729312"/>
              <a:gd name="connsiteX11" fmla="*/ 275913 w 3810000"/>
              <a:gd name="connsiteY11" fmla="*/ 940921 h 3729312"/>
              <a:gd name="connsiteX12" fmla="*/ 893683 w 3810000"/>
              <a:gd name="connsiteY12" fmla="*/ 210032 h 3729312"/>
              <a:gd name="connsiteX13" fmla="*/ 1625600 w 3810000"/>
              <a:gd name="connsiteY13" fmla="*/ 0 h 3729312"/>
              <a:gd name="connsiteX14" fmla="*/ 2407920 w 3810000"/>
              <a:gd name="connsiteY14" fmla="*/ 50005 h 3729312"/>
              <a:gd name="connsiteX15" fmla="*/ 3001978 w 3810000"/>
              <a:gd name="connsiteY15" fmla="*/ 370369 h 3729312"/>
              <a:gd name="connsiteX16" fmla="*/ 3359674 w 3810000"/>
              <a:gd name="connsiteY16" fmla="*/ 1171254 h 3729312"/>
              <a:gd name="connsiteX17" fmla="*/ 3436071 w 3810000"/>
              <a:gd name="connsiteY17" fmla="*/ 2214396 h 3729312"/>
              <a:gd name="connsiteX18" fmla="*/ 3373317 w 3810000"/>
              <a:gd name="connsiteY18" fmla="*/ 2660164 h 3729312"/>
              <a:gd name="connsiteX19" fmla="*/ 3306183 w 3810000"/>
              <a:gd name="connsiteY19" fmla="*/ 2911157 h 3729312"/>
              <a:gd name="connsiteX20" fmla="*/ 3277496 w 3810000"/>
              <a:gd name="connsiteY20" fmla="*/ 3007196 h 3729312"/>
              <a:gd name="connsiteX21" fmla="*/ 3809999 w 3810000"/>
              <a:gd name="connsiteY21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00157 w 3810000"/>
              <a:gd name="connsiteY6" fmla="*/ 3438361 h 3729312"/>
              <a:gd name="connsiteX7" fmla="*/ 215153 w 3810000"/>
              <a:gd name="connsiteY7" fmla="*/ 3009584 h 3729312"/>
              <a:gd name="connsiteX8" fmla="*/ 30480 w 3810000"/>
              <a:gd name="connsiteY8" fmla="*/ 2153125 h 3729312"/>
              <a:gd name="connsiteX9" fmla="*/ 0 w 3810000"/>
              <a:gd name="connsiteY9" fmla="*/ 1929605 h 3729312"/>
              <a:gd name="connsiteX10" fmla="*/ 61757 w 3810000"/>
              <a:gd name="connsiteY10" fmla="*/ 1344779 h 3729312"/>
              <a:gd name="connsiteX11" fmla="*/ 275913 w 3810000"/>
              <a:gd name="connsiteY11" fmla="*/ 940921 h 3729312"/>
              <a:gd name="connsiteX12" fmla="*/ 893683 w 3810000"/>
              <a:gd name="connsiteY12" fmla="*/ 210032 h 3729312"/>
              <a:gd name="connsiteX13" fmla="*/ 1625600 w 3810000"/>
              <a:gd name="connsiteY13" fmla="*/ 0 h 3729312"/>
              <a:gd name="connsiteX14" fmla="*/ 2407920 w 3810000"/>
              <a:gd name="connsiteY14" fmla="*/ 50005 h 3729312"/>
              <a:gd name="connsiteX15" fmla="*/ 3001978 w 3810000"/>
              <a:gd name="connsiteY15" fmla="*/ 370369 h 3729312"/>
              <a:gd name="connsiteX16" fmla="*/ 3359674 w 3810000"/>
              <a:gd name="connsiteY16" fmla="*/ 1171254 h 3729312"/>
              <a:gd name="connsiteX17" fmla="*/ 3436071 w 3810000"/>
              <a:gd name="connsiteY17" fmla="*/ 2214396 h 3729312"/>
              <a:gd name="connsiteX18" fmla="*/ 3373317 w 3810000"/>
              <a:gd name="connsiteY18" fmla="*/ 2660164 h 3729312"/>
              <a:gd name="connsiteX19" fmla="*/ 3306183 w 3810000"/>
              <a:gd name="connsiteY19" fmla="*/ 2911157 h 3729312"/>
              <a:gd name="connsiteX20" fmla="*/ 3277496 w 3810000"/>
              <a:gd name="connsiteY20" fmla="*/ 3007196 h 3729312"/>
              <a:gd name="connsiteX21" fmla="*/ 3809999 w 3810000"/>
              <a:gd name="connsiteY21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00157 w 3810000"/>
              <a:gd name="connsiteY6" fmla="*/ 3438361 h 3729312"/>
              <a:gd name="connsiteX7" fmla="*/ 243242 w 3810000"/>
              <a:gd name="connsiteY7" fmla="*/ 2950050 h 3729312"/>
              <a:gd name="connsiteX8" fmla="*/ 30480 w 3810000"/>
              <a:gd name="connsiteY8" fmla="*/ 2153125 h 3729312"/>
              <a:gd name="connsiteX9" fmla="*/ 0 w 3810000"/>
              <a:gd name="connsiteY9" fmla="*/ 1929605 h 3729312"/>
              <a:gd name="connsiteX10" fmla="*/ 61757 w 3810000"/>
              <a:gd name="connsiteY10" fmla="*/ 1344779 h 3729312"/>
              <a:gd name="connsiteX11" fmla="*/ 275913 w 3810000"/>
              <a:gd name="connsiteY11" fmla="*/ 940921 h 3729312"/>
              <a:gd name="connsiteX12" fmla="*/ 893683 w 3810000"/>
              <a:gd name="connsiteY12" fmla="*/ 210032 h 3729312"/>
              <a:gd name="connsiteX13" fmla="*/ 1625600 w 3810000"/>
              <a:gd name="connsiteY13" fmla="*/ 0 h 3729312"/>
              <a:gd name="connsiteX14" fmla="*/ 2407920 w 3810000"/>
              <a:gd name="connsiteY14" fmla="*/ 50005 h 3729312"/>
              <a:gd name="connsiteX15" fmla="*/ 3001978 w 3810000"/>
              <a:gd name="connsiteY15" fmla="*/ 370369 h 3729312"/>
              <a:gd name="connsiteX16" fmla="*/ 3359674 w 3810000"/>
              <a:gd name="connsiteY16" fmla="*/ 1171254 h 3729312"/>
              <a:gd name="connsiteX17" fmla="*/ 3436071 w 3810000"/>
              <a:gd name="connsiteY17" fmla="*/ 2214396 h 3729312"/>
              <a:gd name="connsiteX18" fmla="*/ 3373317 w 3810000"/>
              <a:gd name="connsiteY18" fmla="*/ 2660164 h 3729312"/>
              <a:gd name="connsiteX19" fmla="*/ 3306183 w 3810000"/>
              <a:gd name="connsiteY19" fmla="*/ 2911157 h 3729312"/>
              <a:gd name="connsiteX20" fmla="*/ 3277496 w 3810000"/>
              <a:gd name="connsiteY20" fmla="*/ 3007196 h 3729312"/>
              <a:gd name="connsiteX21" fmla="*/ 3809999 w 3810000"/>
              <a:gd name="connsiteY21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00157 w 3810000"/>
              <a:gd name="connsiteY6" fmla="*/ 3438361 h 3729312"/>
              <a:gd name="connsiteX7" fmla="*/ 243242 w 3810000"/>
              <a:gd name="connsiteY7" fmla="*/ 2950050 h 3729312"/>
              <a:gd name="connsiteX8" fmla="*/ 30480 w 3810000"/>
              <a:gd name="connsiteY8" fmla="*/ 2153125 h 3729312"/>
              <a:gd name="connsiteX9" fmla="*/ 0 w 3810000"/>
              <a:gd name="connsiteY9" fmla="*/ 1929605 h 3729312"/>
              <a:gd name="connsiteX10" fmla="*/ 61757 w 3810000"/>
              <a:gd name="connsiteY10" fmla="*/ 1344779 h 3729312"/>
              <a:gd name="connsiteX11" fmla="*/ 275913 w 3810000"/>
              <a:gd name="connsiteY11" fmla="*/ 940921 h 3729312"/>
              <a:gd name="connsiteX12" fmla="*/ 893683 w 3810000"/>
              <a:gd name="connsiteY12" fmla="*/ 210032 h 3729312"/>
              <a:gd name="connsiteX13" fmla="*/ 1625600 w 3810000"/>
              <a:gd name="connsiteY13" fmla="*/ 0 h 3729312"/>
              <a:gd name="connsiteX14" fmla="*/ 2407920 w 3810000"/>
              <a:gd name="connsiteY14" fmla="*/ 50005 h 3729312"/>
              <a:gd name="connsiteX15" fmla="*/ 3001978 w 3810000"/>
              <a:gd name="connsiteY15" fmla="*/ 370369 h 3729312"/>
              <a:gd name="connsiteX16" fmla="*/ 3359674 w 3810000"/>
              <a:gd name="connsiteY16" fmla="*/ 1171254 h 3729312"/>
              <a:gd name="connsiteX17" fmla="*/ 3436071 w 3810000"/>
              <a:gd name="connsiteY17" fmla="*/ 2214396 h 3729312"/>
              <a:gd name="connsiteX18" fmla="*/ 3373317 w 3810000"/>
              <a:gd name="connsiteY18" fmla="*/ 2660164 h 3729312"/>
              <a:gd name="connsiteX19" fmla="*/ 3306183 w 3810000"/>
              <a:gd name="connsiteY19" fmla="*/ 2911157 h 3729312"/>
              <a:gd name="connsiteX20" fmla="*/ 3277496 w 3810000"/>
              <a:gd name="connsiteY20" fmla="*/ 3007196 h 3729312"/>
              <a:gd name="connsiteX21" fmla="*/ 3809999 w 3810000"/>
              <a:gd name="connsiteY21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00157 w 3810000"/>
              <a:gd name="connsiteY6" fmla="*/ 3438361 h 3729312"/>
              <a:gd name="connsiteX7" fmla="*/ 243242 w 3810000"/>
              <a:gd name="connsiteY7" fmla="*/ 2950050 h 3729312"/>
              <a:gd name="connsiteX8" fmla="*/ 30480 w 3810000"/>
              <a:gd name="connsiteY8" fmla="*/ 2153125 h 3729312"/>
              <a:gd name="connsiteX9" fmla="*/ 0 w 3810000"/>
              <a:gd name="connsiteY9" fmla="*/ 1929605 h 3729312"/>
              <a:gd name="connsiteX10" fmla="*/ 61757 w 3810000"/>
              <a:gd name="connsiteY10" fmla="*/ 1344779 h 3729312"/>
              <a:gd name="connsiteX11" fmla="*/ 275913 w 3810000"/>
              <a:gd name="connsiteY11" fmla="*/ 940921 h 3729312"/>
              <a:gd name="connsiteX12" fmla="*/ 893683 w 3810000"/>
              <a:gd name="connsiteY12" fmla="*/ 210032 h 3729312"/>
              <a:gd name="connsiteX13" fmla="*/ 1625600 w 3810000"/>
              <a:gd name="connsiteY13" fmla="*/ 0 h 3729312"/>
              <a:gd name="connsiteX14" fmla="*/ 2407920 w 3810000"/>
              <a:gd name="connsiteY14" fmla="*/ 50005 h 3729312"/>
              <a:gd name="connsiteX15" fmla="*/ 3001978 w 3810000"/>
              <a:gd name="connsiteY15" fmla="*/ 370369 h 3729312"/>
              <a:gd name="connsiteX16" fmla="*/ 3359674 w 3810000"/>
              <a:gd name="connsiteY16" fmla="*/ 1171254 h 3729312"/>
              <a:gd name="connsiteX17" fmla="*/ 3436071 w 3810000"/>
              <a:gd name="connsiteY17" fmla="*/ 2214396 h 3729312"/>
              <a:gd name="connsiteX18" fmla="*/ 3373317 w 3810000"/>
              <a:gd name="connsiteY18" fmla="*/ 2660164 h 3729312"/>
              <a:gd name="connsiteX19" fmla="*/ 3306183 w 3810000"/>
              <a:gd name="connsiteY19" fmla="*/ 2911157 h 3729312"/>
              <a:gd name="connsiteX20" fmla="*/ 3277496 w 3810000"/>
              <a:gd name="connsiteY20" fmla="*/ 3007196 h 3729312"/>
              <a:gd name="connsiteX21" fmla="*/ 3809999 w 3810000"/>
              <a:gd name="connsiteY21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243242 w 3810000"/>
              <a:gd name="connsiteY6" fmla="*/ 2950050 h 3729312"/>
              <a:gd name="connsiteX7" fmla="*/ 30480 w 3810000"/>
              <a:gd name="connsiteY7" fmla="*/ 2153125 h 3729312"/>
              <a:gd name="connsiteX8" fmla="*/ 0 w 3810000"/>
              <a:gd name="connsiteY8" fmla="*/ 1929605 h 3729312"/>
              <a:gd name="connsiteX9" fmla="*/ 61757 w 3810000"/>
              <a:gd name="connsiteY9" fmla="*/ 1344779 h 3729312"/>
              <a:gd name="connsiteX10" fmla="*/ 275913 w 3810000"/>
              <a:gd name="connsiteY10" fmla="*/ 940921 h 3729312"/>
              <a:gd name="connsiteX11" fmla="*/ 893683 w 3810000"/>
              <a:gd name="connsiteY11" fmla="*/ 210032 h 3729312"/>
              <a:gd name="connsiteX12" fmla="*/ 1625600 w 3810000"/>
              <a:gd name="connsiteY12" fmla="*/ 0 h 3729312"/>
              <a:gd name="connsiteX13" fmla="*/ 2407920 w 3810000"/>
              <a:gd name="connsiteY13" fmla="*/ 50005 h 3729312"/>
              <a:gd name="connsiteX14" fmla="*/ 3001978 w 3810000"/>
              <a:gd name="connsiteY14" fmla="*/ 370369 h 3729312"/>
              <a:gd name="connsiteX15" fmla="*/ 3359674 w 3810000"/>
              <a:gd name="connsiteY15" fmla="*/ 1171254 h 3729312"/>
              <a:gd name="connsiteX16" fmla="*/ 3436071 w 3810000"/>
              <a:gd name="connsiteY16" fmla="*/ 2214396 h 3729312"/>
              <a:gd name="connsiteX17" fmla="*/ 3373317 w 3810000"/>
              <a:gd name="connsiteY17" fmla="*/ 2660164 h 3729312"/>
              <a:gd name="connsiteX18" fmla="*/ 3306183 w 3810000"/>
              <a:gd name="connsiteY18" fmla="*/ 2911157 h 3729312"/>
              <a:gd name="connsiteX19" fmla="*/ 3277496 w 3810000"/>
              <a:gd name="connsiteY19" fmla="*/ 3007196 h 3729312"/>
              <a:gd name="connsiteX20" fmla="*/ 3809999 w 3810000"/>
              <a:gd name="connsiteY20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021080 w 3810000"/>
              <a:gd name="connsiteY5" fmla="*/ 3462165 h 3729312"/>
              <a:gd name="connsiteX6" fmla="*/ 243242 w 3810000"/>
              <a:gd name="connsiteY6" fmla="*/ 2950050 h 3729312"/>
              <a:gd name="connsiteX7" fmla="*/ 30480 w 3810000"/>
              <a:gd name="connsiteY7" fmla="*/ 2153125 h 3729312"/>
              <a:gd name="connsiteX8" fmla="*/ 0 w 3810000"/>
              <a:gd name="connsiteY8" fmla="*/ 1929605 h 3729312"/>
              <a:gd name="connsiteX9" fmla="*/ 61757 w 3810000"/>
              <a:gd name="connsiteY9" fmla="*/ 1344779 h 3729312"/>
              <a:gd name="connsiteX10" fmla="*/ 275913 w 3810000"/>
              <a:gd name="connsiteY10" fmla="*/ 940921 h 3729312"/>
              <a:gd name="connsiteX11" fmla="*/ 893683 w 3810000"/>
              <a:gd name="connsiteY11" fmla="*/ 210032 h 3729312"/>
              <a:gd name="connsiteX12" fmla="*/ 1625600 w 3810000"/>
              <a:gd name="connsiteY12" fmla="*/ 0 h 3729312"/>
              <a:gd name="connsiteX13" fmla="*/ 2407920 w 3810000"/>
              <a:gd name="connsiteY13" fmla="*/ 50005 h 3729312"/>
              <a:gd name="connsiteX14" fmla="*/ 3001978 w 3810000"/>
              <a:gd name="connsiteY14" fmla="*/ 370369 h 3729312"/>
              <a:gd name="connsiteX15" fmla="*/ 3359674 w 3810000"/>
              <a:gd name="connsiteY15" fmla="*/ 1171254 h 3729312"/>
              <a:gd name="connsiteX16" fmla="*/ 3436071 w 3810000"/>
              <a:gd name="connsiteY16" fmla="*/ 2214396 h 3729312"/>
              <a:gd name="connsiteX17" fmla="*/ 3373317 w 3810000"/>
              <a:gd name="connsiteY17" fmla="*/ 2660164 h 3729312"/>
              <a:gd name="connsiteX18" fmla="*/ 3306183 w 3810000"/>
              <a:gd name="connsiteY18" fmla="*/ 2911157 h 3729312"/>
              <a:gd name="connsiteX19" fmla="*/ 3277496 w 3810000"/>
              <a:gd name="connsiteY19" fmla="*/ 3007196 h 3729312"/>
              <a:gd name="connsiteX20" fmla="*/ 3809999 w 3810000"/>
              <a:gd name="connsiteY20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021080 w 3810000"/>
              <a:gd name="connsiteY5" fmla="*/ 3462165 h 3729312"/>
              <a:gd name="connsiteX6" fmla="*/ 243242 w 3810000"/>
              <a:gd name="connsiteY6" fmla="*/ 2950050 h 3729312"/>
              <a:gd name="connsiteX7" fmla="*/ 30480 w 3810000"/>
              <a:gd name="connsiteY7" fmla="*/ 2153125 h 3729312"/>
              <a:gd name="connsiteX8" fmla="*/ 0 w 3810000"/>
              <a:gd name="connsiteY8" fmla="*/ 1929605 h 3729312"/>
              <a:gd name="connsiteX9" fmla="*/ 61757 w 3810000"/>
              <a:gd name="connsiteY9" fmla="*/ 1344779 h 3729312"/>
              <a:gd name="connsiteX10" fmla="*/ 275913 w 3810000"/>
              <a:gd name="connsiteY10" fmla="*/ 940921 h 3729312"/>
              <a:gd name="connsiteX11" fmla="*/ 893683 w 3810000"/>
              <a:gd name="connsiteY11" fmla="*/ 210032 h 3729312"/>
              <a:gd name="connsiteX12" fmla="*/ 1625600 w 3810000"/>
              <a:gd name="connsiteY12" fmla="*/ 0 h 3729312"/>
              <a:gd name="connsiteX13" fmla="*/ 2407920 w 3810000"/>
              <a:gd name="connsiteY13" fmla="*/ 50005 h 3729312"/>
              <a:gd name="connsiteX14" fmla="*/ 3001978 w 3810000"/>
              <a:gd name="connsiteY14" fmla="*/ 370369 h 3729312"/>
              <a:gd name="connsiteX15" fmla="*/ 3359674 w 3810000"/>
              <a:gd name="connsiteY15" fmla="*/ 1171254 h 3729312"/>
              <a:gd name="connsiteX16" fmla="*/ 3436071 w 3810000"/>
              <a:gd name="connsiteY16" fmla="*/ 2214396 h 3729312"/>
              <a:gd name="connsiteX17" fmla="*/ 3373317 w 3810000"/>
              <a:gd name="connsiteY17" fmla="*/ 2660164 h 3729312"/>
              <a:gd name="connsiteX18" fmla="*/ 3306183 w 3810000"/>
              <a:gd name="connsiteY18" fmla="*/ 2911157 h 3729312"/>
              <a:gd name="connsiteX19" fmla="*/ 3277496 w 3810000"/>
              <a:gd name="connsiteY19" fmla="*/ 3007196 h 3729312"/>
              <a:gd name="connsiteX20" fmla="*/ 3809999 w 3810000"/>
              <a:gd name="connsiteY20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021080 w 3810000"/>
              <a:gd name="connsiteY5" fmla="*/ 3462165 h 3729312"/>
              <a:gd name="connsiteX6" fmla="*/ 243242 w 3810000"/>
              <a:gd name="connsiteY6" fmla="*/ 2950050 h 3729312"/>
              <a:gd name="connsiteX7" fmla="*/ 30480 w 3810000"/>
              <a:gd name="connsiteY7" fmla="*/ 2153125 h 3729312"/>
              <a:gd name="connsiteX8" fmla="*/ 0 w 3810000"/>
              <a:gd name="connsiteY8" fmla="*/ 1929605 h 3729312"/>
              <a:gd name="connsiteX9" fmla="*/ 61757 w 3810000"/>
              <a:gd name="connsiteY9" fmla="*/ 1344779 h 3729312"/>
              <a:gd name="connsiteX10" fmla="*/ 275913 w 3810000"/>
              <a:gd name="connsiteY10" fmla="*/ 940921 h 3729312"/>
              <a:gd name="connsiteX11" fmla="*/ 893683 w 3810000"/>
              <a:gd name="connsiteY11" fmla="*/ 210032 h 3729312"/>
              <a:gd name="connsiteX12" fmla="*/ 1625600 w 3810000"/>
              <a:gd name="connsiteY12" fmla="*/ 0 h 3729312"/>
              <a:gd name="connsiteX13" fmla="*/ 2407920 w 3810000"/>
              <a:gd name="connsiteY13" fmla="*/ 50005 h 3729312"/>
              <a:gd name="connsiteX14" fmla="*/ 3001978 w 3810000"/>
              <a:gd name="connsiteY14" fmla="*/ 370369 h 3729312"/>
              <a:gd name="connsiteX15" fmla="*/ 3359674 w 3810000"/>
              <a:gd name="connsiteY15" fmla="*/ 1171254 h 3729312"/>
              <a:gd name="connsiteX16" fmla="*/ 3436071 w 3810000"/>
              <a:gd name="connsiteY16" fmla="*/ 2214396 h 3729312"/>
              <a:gd name="connsiteX17" fmla="*/ 3373317 w 3810000"/>
              <a:gd name="connsiteY17" fmla="*/ 2660164 h 3729312"/>
              <a:gd name="connsiteX18" fmla="*/ 3306183 w 3810000"/>
              <a:gd name="connsiteY18" fmla="*/ 2911157 h 3729312"/>
              <a:gd name="connsiteX19" fmla="*/ 3277496 w 3810000"/>
              <a:gd name="connsiteY19" fmla="*/ 3007196 h 3729312"/>
              <a:gd name="connsiteX20" fmla="*/ 3809999 w 3810000"/>
              <a:gd name="connsiteY20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021080 w 3810000"/>
              <a:gd name="connsiteY5" fmla="*/ 3462165 h 3729312"/>
              <a:gd name="connsiteX6" fmla="*/ 243242 w 3810000"/>
              <a:gd name="connsiteY6" fmla="*/ 2950050 h 3729312"/>
              <a:gd name="connsiteX7" fmla="*/ 30480 w 3810000"/>
              <a:gd name="connsiteY7" fmla="*/ 2153125 h 3729312"/>
              <a:gd name="connsiteX8" fmla="*/ 0 w 3810000"/>
              <a:gd name="connsiteY8" fmla="*/ 1929605 h 3729312"/>
              <a:gd name="connsiteX9" fmla="*/ 61757 w 3810000"/>
              <a:gd name="connsiteY9" fmla="*/ 1344779 h 3729312"/>
              <a:gd name="connsiteX10" fmla="*/ 275913 w 3810000"/>
              <a:gd name="connsiteY10" fmla="*/ 940921 h 3729312"/>
              <a:gd name="connsiteX11" fmla="*/ 893683 w 3810000"/>
              <a:gd name="connsiteY11" fmla="*/ 210032 h 3729312"/>
              <a:gd name="connsiteX12" fmla="*/ 1625600 w 3810000"/>
              <a:gd name="connsiteY12" fmla="*/ 0 h 3729312"/>
              <a:gd name="connsiteX13" fmla="*/ 2407920 w 3810000"/>
              <a:gd name="connsiteY13" fmla="*/ 50005 h 3729312"/>
              <a:gd name="connsiteX14" fmla="*/ 3001978 w 3810000"/>
              <a:gd name="connsiteY14" fmla="*/ 370369 h 3729312"/>
              <a:gd name="connsiteX15" fmla="*/ 3359674 w 3810000"/>
              <a:gd name="connsiteY15" fmla="*/ 1171254 h 3729312"/>
              <a:gd name="connsiteX16" fmla="*/ 3436071 w 3810000"/>
              <a:gd name="connsiteY16" fmla="*/ 2214396 h 3729312"/>
              <a:gd name="connsiteX17" fmla="*/ 3373317 w 3810000"/>
              <a:gd name="connsiteY17" fmla="*/ 2660164 h 3729312"/>
              <a:gd name="connsiteX18" fmla="*/ 3306183 w 3810000"/>
              <a:gd name="connsiteY18" fmla="*/ 2911157 h 3729312"/>
              <a:gd name="connsiteX19" fmla="*/ 3277496 w 3810000"/>
              <a:gd name="connsiteY19" fmla="*/ 3007196 h 3729312"/>
              <a:gd name="connsiteX20" fmla="*/ 3809999 w 3810000"/>
              <a:gd name="connsiteY20" fmla="*/ 3236277 h 3729312"/>
              <a:gd name="connsiteX0" fmla="*/ 3831600 w 3831600"/>
              <a:gd name="connsiteY0" fmla="*/ 3219925 h 3729312"/>
              <a:gd name="connsiteX1" fmla="*/ 3416733 w 3831600"/>
              <a:gd name="connsiteY1" fmla="*/ 3548539 h 3729312"/>
              <a:gd name="connsiteX2" fmla="*/ 3041811 w 3831600"/>
              <a:gd name="connsiteY2" fmla="*/ 3689508 h 3729312"/>
              <a:gd name="connsiteX3" fmla="*/ 2331208 w 3831600"/>
              <a:gd name="connsiteY3" fmla="*/ 3727442 h 3729312"/>
              <a:gd name="connsiteX4" fmla="*/ 1687541 w 3831600"/>
              <a:gd name="connsiteY4" fmla="*/ 3644413 h 3729312"/>
              <a:gd name="connsiteX5" fmla="*/ 1042680 w 3831600"/>
              <a:gd name="connsiteY5" fmla="*/ 3462165 h 3729312"/>
              <a:gd name="connsiteX6" fmla="*/ 264842 w 3831600"/>
              <a:gd name="connsiteY6" fmla="*/ 2950050 h 3729312"/>
              <a:gd name="connsiteX7" fmla="*/ 14628 w 3831600"/>
              <a:gd name="connsiteY7" fmla="*/ 2200752 h 3729312"/>
              <a:gd name="connsiteX8" fmla="*/ 21600 w 3831600"/>
              <a:gd name="connsiteY8" fmla="*/ 1929605 h 3729312"/>
              <a:gd name="connsiteX9" fmla="*/ 83357 w 3831600"/>
              <a:gd name="connsiteY9" fmla="*/ 1344779 h 3729312"/>
              <a:gd name="connsiteX10" fmla="*/ 297513 w 3831600"/>
              <a:gd name="connsiteY10" fmla="*/ 940921 h 3729312"/>
              <a:gd name="connsiteX11" fmla="*/ 915283 w 3831600"/>
              <a:gd name="connsiteY11" fmla="*/ 210032 h 3729312"/>
              <a:gd name="connsiteX12" fmla="*/ 1647200 w 3831600"/>
              <a:gd name="connsiteY12" fmla="*/ 0 h 3729312"/>
              <a:gd name="connsiteX13" fmla="*/ 2429520 w 3831600"/>
              <a:gd name="connsiteY13" fmla="*/ 50005 h 3729312"/>
              <a:gd name="connsiteX14" fmla="*/ 3023578 w 3831600"/>
              <a:gd name="connsiteY14" fmla="*/ 370369 h 3729312"/>
              <a:gd name="connsiteX15" fmla="*/ 3381274 w 3831600"/>
              <a:gd name="connsiteY15" fmla="*/ 1171254 h 3729312"/>
              <a:gd name="connsiteX16" fmla="*/ 3457671 w 3831600"/>
              <a:gd name="connsiteY16" fmla="*/ 2214396 h 3729312"/>
              <a:gd name="connsiteX17" fmla="*/ 3394917 w 3831600"/>
              <a:gd name="connsiteY17" fmla="*/ 2660164 h 3729312"/>
              <a:gd name="connsiteX18" fmla="*/ 3327783 w 3831600"/>
              <a:gd name="connsiteY18" fmla="*/ 2911157 h 3729312"/>
              <a:gd name="connsiteX19" fmla="*/ 3299096 w 3831600"/>
              <a:gd name="connsiteY19" fmla="*/ 3007196 h 3729312"/>
              <a:gd name="connsiteX20" fmla="*/ 3831599 w 3831600"/>
              <a:gd name="connsiteY20" fmla="*/ 3236277 h 3729312"/>
              <a:gd name="connsiteX0" fmla="*/ 3831600 w 3831600"/>
              <a:gd name="connsiteY0" fmla="*/ 3219925 h 3729312"/>
              <a:gd name="connsiteX1" fmla="*/ 3416733 w 3831600"/>
              <a:gd name="connsiteY1" fmla="*/ 3548539 h 3729312"/>
              <a:gd name="connsiteX2" fmla="*/ 3041811 w 3831600"/>
              <a:gd name="connsiteY2" fmla="*/ 3689508 h 3729312"/>
              <a:gd name="connsiteX3" fmla="*/ 2331208 w 3831600"/>
              <a:gd name="connsiteY3" fmla="*/ 3727442 h 3729312"/>
              <a:gd name="connsiteX4" fmla="*/ 1687541 w 3831600"/>
              <a:gd name="connsiteY4" fmla="*/ 3644413 h 3729312"/>
              <a:gd name="connsiteX5" fmla="*/ 1042680 w 3831600"/>
              <a:gd name="connsiteY5" fmla="*/ 3462165 h 3729312"/>
              <a:gd name="connsiteX6" fmla="*/ 264842 w 3831600"/>
              <a:gd name="connsiteY6" fmla="*/ 2950050 h 3729312"/>
              <a:gd name="connsiteX7" fmla="*/ 14628 w 3831600"/>
              <a:gd name="connsiteY7" fmla="*/ 2200752 h 3729312"/>
              <a:gd name="connsiteX8" fmla="*/ 21600 w 3831600"/>
              <a:gd name="connsiteY8" fmla="*/ 1929605 h 3729312"/>
              <a:gd name="connsiteX9" fmla="*/ 297513 w 3831600"/>
              <a:gd name="connsiteY9" fmla="*/ 940921 h 3729312"/>
              <a:gd name="connsiteX10" fmla="*/ 915283 w 3831600"/>
              <a:gd name="connsiteY10" fmla="*/ 210032 h 3729312"/>
              <a:gd name="connsiteX11" fmla="*/ 1647200 w 3831600"/>
              <a:gd name="connsiteY11" fmla="*/ 0 h 3729312"/>
              <a:gd name="connsiteX12" fmla="*/ 2429520 w 3831600"/>
              <a:gd name="connsiteY12" fmla="*/ 50005 h 3729312"/>
              <a:gd name="connsiteX13" fmla="*/ 3023578 w 3831600"/>
              <a:gd name="connsiteY13" fmla="*/ 370369 h 3729312"/>
              <a:gd name="connsiteX14" fmla="*/ 3381274 w 3831600"/>
              <a:gd name="connsiteY14" fmla="*/ 1171254 h 3729312"/>
              <a:gd name="connsiteX15" fmla="*/ 3457671 w 3831600"/>
              <a:gd name="connsiteY15" fmla="*/ 2214396 h 3729312"/>
              <a:gd name="connsiteX16" fmla="*/ 3394917 w 3831600"/>
              <a:gd name="connsiteY16" fmla="*/ 2660164 h 3729312"/>
              <a:gd name="connsiteX17" fmla="*/ 3327783 w 3831600"/>
              <a:gd name="connsiteY17" fmla="*/ 2911157 h 3729312"/>
              <a:gd name="connsiteX18" fmla="*/ 3299096 w 3831600"/>
              <a:gd name="connsiteY18" fmla="*/ 3007196 h 3729312"/>
              <a:gd name="connsiteX19" fmla="*/ 3831599 w 3831600"/>
              <a:gd name="connsiteY19" fmla="*/ 3236277 h 3729312"/>
              <a:gd name="connsiteX0" fmla="*/ 3831600 w 3831600"/>
              <a:gd name="connsiteY0" fmla="*/ 3219925 h 3729312"/>
              <a:gd name="connsiteX1" fmla="*/ 3416733 w 3831600"/>
              <a:gd name="connsiteY1" fmla="*/ 3548539 h 3729312"/>
              <a:gd name="connsiteX2" fmla="*/ 3041811 w 3831600"/>
              <a:gd name="connsiteY2" fmla="*/ 3689508 h 3729312"/>
              <a:gd name="connsiteX3" fmla="*/ 2331208 w 3831600"/>
              <a:gd name="connsiteY3" fmla="*/ 3727442 h 3729312"/>
              <a:gd name="connsiteX4" fmla="*/ 1687541 w 3831600"/>
              <a:gd name="connsiteY4" fmla="*/ 3644413 h 3729312"/>
              <a:gd name="connsiteX5" fmla="*/ 1042680 w 3831600"/>
              <a:gd name="connsiteY5" fmla="*/ 3462165 h 3729312"/>
              <a:gd name="connsiteX6" fmla="*/ 264842 w 3831600"/>
              <a:gd name="connsiteY6" fmla="*/ 2950050 h 3729312"/>
              <a:gd name="connsiteX7" fmla="*/ 14628 w 3831600"/>
              <a:gd name="connsiteY7" fmla="*/ 2200752 h 3729312"/>
              <a:gd name="connsiteX8" fmla="*/ 21600 w 3831600"/>
              <a:gd name="connsiteY8" fmla="*/ 1854197 h 3729312"/>
              <a:gd name="connsiteX9" fmla="*/ 297513 w 3831600"/>
              <a:gd name="connsiteY9" fmla="*/ 940921 h 3729312"/>
              <a:gd name="connsiteX10" fmla="*/ 915283 w 3831600"/>
              <a:gd name="connsiteY10" fmla="*/ 210032 h 3729312"/>
              <a:gd name="connsiteX11" fmla="*/ 1647200 w 3831600"/>
              <a:gd name="connsiteY11" fmla="*/ 0 h 3729312"/>
              <a:gd name="connsiteX12" fmla="*/ 2429520 w 3831600"/>
              <a:gd name="connsiteY12" fmla="*/ 50005 h 3729312"/>
              <a:gd name="connsiteX13" fmla="*/ 3023578 w 3831600"/>
              <a:gd name="connsiteY13" fmla="*/ 370369 h 3729312"/>
              <a:gd name="connsiteX14" fmla="*/ 3381274 w 3831600"/>
              <a:gd name="connsiteY14" fmla="*/ 1171254 h 3729312"/>
              <a:gd name="connsiteX15" fmla="*/ 3457671 w 3831600"/>
              <a:gd name="connsiteY15" fmla="*/ 2214396 h 3729312"/>
              <a:gd name="connsiteX16" fmla="*/ 3394917 w 3831600"/>
              <a:gd name="connsiteY16" fmla="*/ 2660164 h 3729312"/>
              <a:gd name="connsiteX17" fmla="*/ 3327783 w 3831600"/>
              <a:gd name="connsiteY17" fmla="*/ 2911157 h 3729312"/>
              <a:gd name="connsiteX18" fmla="*/ 3299096 w 3831600"/>
              <a:gd name="connsiteY18" fmla="*/ 3007196 h 3729312"/>
              <a:gd name="connsiteX19" fmla="*/ 3831599 w 3831600"/>
              <a:gd name="connsiteY19" fmla="*/ 3236277 h 3729312"/>
              <a:gd name="connsiteX0" fmla="*/ 3831600 w 3831600"/>
              <a:gd name="connsiteY0" fmla="*/ 3219925 h 3729312"/>
              <a:gd name="connsiteX1" fmla="*/ 3416733 w 3831600"/>
              <a:gd name="connsiteY1" fmla="*/ 3548539 h 3729312"/>
              <a:gd name="connsiteX2" fmla="*/ 3041811 w 3831600"/>
              <a:gd name="connsiteY2" fmla="*/ 3689508 h 3729312"/>
              <a:gd name="connsiteX3" fmla="*/ 2331208 w 3831600"/>
              <a:gd name="connsiteY3" fmla="*/ 3727442 h 3729312"/>
              <a:gd name="connsiteX4" fmla="*/ 1687541 w 3831600"/>
              <a:gd name="connsiteY4" fmla="*/ 3644413 h 3729312"/>
              <a:gd name="connsiteX5" fmla="*/ 1042680 w 3831600"/>
              <a:gd name="connsiteY5" fmla="*/ 3462165 h 3729312"/>
              <a:gd name="connsiteX6" fmla="*/ 264842 w 3831600"/>
              <a:gd name="connsiteY6" fmla="*/ 2950050 h 3729312"/>
              <a:gd name="connsiteX7" fmla="*/ 14628 w 3831600"/>
              <a:gd name="connsiteY7" fmla="*/ 2200752 h 3729312"/>
              <a:gd name="connsiteX8" fmla="*/ 21600 w 3831600"/>
              <a:gd name="connsiteY8" fmla="*/ 1854197 h 3729312"/>
              <a:gd name="connsiteX9" fmla="*/ 311558 w 3831600"/>
              <a:gd name="connsiteY9" fmla="*/ 841700 h 3729312"/>
              <a:gd name="connsiteX10" fmla="*/ 915283 w 3831600"/>
              <a:gd name="connsiteY10" fmla="*/ 210032 h 3729312"/>
              <a:gd name="connsiteX11" fmla="*/ 1647200 w 3831600"/>
              <a:gd name="connsiteY11" fmla="*/ 0 h 3729312"/>
              <a:gd name="connsiteX12" fmla="*/ 2429520 w 3831600"/>
              <a:gd name="connsiteY12" fmla="*/ 50005 h 3729312"/>
              <a:gd name="connsiteX13" fmla="*/ 3023578 w 3831600"/>
              <a:gd name="connsiteY13" fmla="*/ 370369 h 3729312"/>
              <a:gd name="connsiteX14" fmla="*/ 3381274 w 3831600"/>
              <a:gd name="connsiteY14" fmla="*/ 1171254 h 3729312"/>
              <a:gd name="connsiteX15" fmla="*/ 3457671 w 3831600"/>
              <a:gd name="connsiteY15" fmla="*/ 2214396 h 3729312"/>
              <a:gd name="connsiteX16" fmla="*/ 3394917 w 3831600"/>
              <a:gd name="connsiteY16" fmla="*/ 2660164 h 3729312"/>
              <a:gd name="connsiteX17" fmla="*/ 3327783 w 3831600"/>
              <a:gd name="connsiteY17" fmla="*/ 2911157 h 3729312"/>
              <a:gd name="connsiteX18" fmla="*/ 3299096 w 3831600"/>
              <a:gd name="connsiteY18" fmla="*/ 3007196 h 3729312"/>
              <a:gd name="connsiteX19" fmla="*/ 3831599 w 3831600"/>
              <a:gd name="connsiteY19" fmla="*/ 3236277 h 3729312"/>
              <a:gd name="connsiteX0" fmla="*/ 3827607 w 3827607"/>
              <a:gd name="connsiteY0" fmla="*/ 3219925 h 3729312"/>
              <a:gd name="connsiteX1" fmla="*/ 3412740 w 3827607"/>
              <a:gd name="connsiteY1" fmla="*/ 3548539 h 3729312"/>
              <a:gd name="connsiteX2" fmla="*/ 3037818 w 3827607"/>
              <a:gd name="connsiteY2" fmla="*/ 3689508 h 3729312"/>
              <a:gd name="connsiteX3" fmla="*/ 2327215 w 3827607"/>
              <a:gd name="connsiteY3" fmla="*/ 3727442 h 3729312"/>
              <a:gd name="connsiteX4" fmla="*/ 1683548 w 3827607"/>
              <a:gd name="connsiteY4" fmla="*/ 3644413 h 3729312"/>
              <a:gd name="connsiteX5" fmla="*/ 1038687 w 3827607"/>
              <a:gd name="connsiteY5" fmla="*/ 3462165 h 3729312"/>
              <a:gd name="connsiteX6" fmla="*/ 260849 w 3827607"/>
              <a:gd name="connsiteY6" fmla="*/ 2950050 h 3729312"/>
              <a:gd name="connsiteX7" fmla="*/ 10635 w 3827607"/>
              <a:gd name="connsiteY7" fmla="*/ 2200752 h 3729312"/>
              <a:gd name="connsiteX8" fmla="*/ 17607 w 3827607"/>
              <a:gd name="connsiteY8" fmla="*/ 1854197 h 3729312"/>
              <a:gd name="connsiteX9" fmla="*/ 307565 w 3827607"/>
              <a:gd name="connsiteY9" fmla="*/ 841700 h 3729312"/>
              <a:gd name="connsiteX10" fmla="*/ 911290 w 3827607"/>
              <a:gd name="connsiteY10" fmla="*/ 210032 h 3729312"/>
              <a:gd name="connsiteX11" fmla="*/ 1643207 w 3827607"/>
              <a:gd name="connsiteY11" fmla="*/ 0 h 3729312"/>
              <a:gd name="connsiteX12" fmla="*/ 2425527 w 3827607"/>
              <a:gd name="connsiteY12" fmla="*/ 50005 h 3729312"/>
              <a:gd name="connsiteX13" fmla="*/ 3019585 w 3827607"/>
              <a:gd name="connsiteY13" fmla="*/ 370369 h 3729312"/>
              <a:gd name="connsiteX14" fmla="*/ 3377281 w 3827607"/>
              <a:gd name="connsiteY14" fmla="*/ 1171254 h 3729312"/>
              <a:gd name="connsiteX15" fmla="*/ 3453678 w 3827607"/>
              <a:gd name="connsiteY15" fmla="*/ 2214396 h 3729312"/>
              <a:gd name="connsiteX16" fmla="*/ 3390924 w 3827607"/>
              <a:gd name="connsiteY16" fmla="*/ 2660164 h 3729312"/>
              <a:gd name="connsiteX17" fmla="*/ 3323790 w 3827607"/>
              <a:gd name="connsiteY17" fmla="*/ 2911157 h 3729312"/>
              <a:gd name="connsiteX18" fmla="*/ 3295103 w 3827607"/>
              <a:gd name="connsiteY18" fmla="*/ 3007196 h 3729312"/>
              <a:gd name="connsiteX19" fmla="*/ 3827606 w 3827607"/>
              <a:gd name="connsiteY19" fmla="*/ 3236277 h 3729312"/>
              <a:gd name="connsiteX0" fmla="*/ 3833194 w 3833194"/>
              <a:gd name="connsiteY0" fmla="*/ 3219925 h 3729312"/>
              <a:gd name="connsiteX1" fmla="*/ 3418327 w 3833194"/>
              <a:gd name="connsiteY1" fmla="*/ 3548539 h 3729312"/>
              <a:gd name="connsiteX2" fmla="*/ 3043405 w 3833194"/>
              <a:gd name="connsiteY2" fmla="*/ 3689508 h 3729312"/>
              <a:gd name="connsiteX3" fmla="*/ 2332802 w 3833194"/>
              <a:gd name="connsiteY3" fmla="*/ 3727442 h 3729312"/>
              <a:gd name="connsiteX4" fmla="*/ 1689135 w 3833194"/>
              <a:gd name="connsiteY4" fmla="*/ 3644413 h 3729312"/>
              <a:gd name="connsiteX5" fmla="*/ 1044274 w 3833194"/>
              <a:gd name="connsiteY5" fmla="*/ 3462165 h 3729312"/>
              <a:gd name="connsiteX6" fmla="*/ 266436 w 3833194"/>
              <a:gd name="connsiteY6" fmla="*/ 2950050 h 3729312"/>
              <a:gd name="connsiteX7" fmla="*/ 16222 w 3833194"/>
              <a:gd name="connsiteY7" fmla="*/ 2200752 h 3729312"/>
              <a:gd name="connsiteX8" fmla="*/ 23194 w 3833194"/>
              <a:gd name="connsiteY8" fmla="*/ 1854197 h 3729312"/>
              <a:gd name="connsiteX9" fmla="*/ 313152 w 3833194"/>
              <a:gd name="connsiteY9" fmla="*/ 841700 h 3729312"/>
              <a:gd name="connsiteX10" fmla="*/ 916877 w 3833194"/>
              <a:gd name="connsiteY10" fmla="*/ 210032 h 3729312"/>
              <a:gd name="connsiteX11" fmla="*/ 1648794 w 3833194"/>
              <a:gd name="connsiteY11" fmla="*/ 0 h 3729312"/>
              <a:gd name="connsiteX12" fmla="*/ 2431114 w 3833194"/>
              <a:gd name="connsiteY12" fmla="*/ 50005 h 3729312"/>
              <a:gd name="connsiteX13" fmla="*/ 3025172 w 3833194"/>
              <a:gd name="connsiteY13" fmla="*/ 370369 h 3729312"/>
              <a:gd name="connsiteX14" fmla="*/ 3382868 w 3833194"/>
              <a:gd name="connsiteY14" fmla="*/ 1171254 h 3729312"/>
              <a:gd name="connsiteX15" fmla="*/ 3459265 w 3833194"/>
              <a:gd name="connsiteY15" fmla="*/ 2214396 h 3729312"/>
              <a:gd name="connsiteX16" fmla="*/ 3396511 w 3833194"/>
              <a:gd name="connsiteY16" fmla="*/ 2660164 h 3729312"/>
              <a:gd name="connsiteX17" fmla="*/ 3329377 w 3833194"/>
              <a:gd name="connsiteY17" fmla="*/ 2911157 h 3729312"/>
              <a:gd name="connsiteX18" fmla="*/ 3300690 w 3833194"/>
              <a:gd name="connsiteY18" fmla="*/ 3007196 h 3729312"/>
              <a:gd name="connsiteX19" fmla="*/ 3833193 w 3833194"/>
              <a:gd name="connsiteY19" fmla="*/ 3236277 h 3729312"/>
              <a:gd name="connsiteX0" fmla="*/ 3835616 w 3835616"/>
              <a:gd name="connsiteY0" fmla="*/ 3219925 h 3729312"/>
              <a:gd name="connsiteX1" fmla="*/ 3420749 w 3835616"/>
              <a:gd name="connsiteY1" fmla="*/ 3548539 h 3729312"/>
              <a:gd name="connsiteX2" fmla="*/ 3045827 w 3835616"/>
              <a:gd name="connsiteY2" fmla="*/ 3689508 h 3729312"/>
              <a:gd name="connsiteX3" fmla="*/ 2335224 w 3835616"/>
              <a:gd name="connsiteY3" fmla="*/ 3727442 h 3729312"/>
              <a:gd name="connsiteX4" fmla="*/ 1691557 w 3835616"/>
              <a:gd name="connsiteY4" fmla="*/ 3644413 h 3729312"/>
              <a:gd name="connsiteX5" fmla="*/ 1046696 w 3835616"/>
              <a:gd name="connsiteY5" fmla="*/ 3462165 h 3729312"/>
              <a:gd name="connsiteX6" fmla="*/ 268858 w 3835616"/>
              <a:gd name="connsiteY6" fmla="*/ 2950050 h 3729312"/>
              <a:gd name="connsiteX7" fmla="*/ 18644 w 3835616"/>
              <a:gd name="connsiteY7" fmla="*/ 2200752 h 3729312"/>
              <a:gd name="connsiteX8" fmla="*/ 30297 w 3835616"/>
              <a:gd name="connsiteY8" fmla="*/ 1762911 h 3729312"/>
              <a:gd name="connsiteX9" fmla="*/ 315574 w 3835616"/>
              <a:gd name="connsiteY9" fmla="*/ 841700 h 3729312"/>
              <a:gd name="connsiteX10" fmla="*/ 919299 w 3835616"/>
              <a:gd name="connsiteY10" fmla="*/ 210032 h 3729312"/>
              <a:gd name="connsiteX11" fmla="*/ 1651216 w 3835616"/>
              <a:gd name="connsiteY11" fmla="*/ 0 h 3729312"/>
              <a:gd name="connsiteX12" fmla="*/ 2433536 w 3835616"/>
              <a:gd name="connsiteY12" fmla="*/ 50005 h 3729312"/>
              <a:gd name="connsiteX13" fmla="*/ 3027594 w 3835616"/>
              <a:gd name="connsiteY13" fmla="*/ 370369 h 3729312"/>
              <a:gd name="connsiteX14" fmla="*/ 3385290 w 3835616"/>
              <a:gd name="connsiteY14" fmla="*/ 1171254 h 3729312"/>
              <a:gd name="connsiteX15" fmla="*/ 3461687 w 3835616"/>
              <a:gd name="connsiteY15" fmla="*/ 2214396 h 3729312"/>
              <a:gd name="connsiteX16" fmla="*/ 3398933 w 3835616"/>
              <a:gd name="connsiteY16" fmla="*/ 2660164 h 3729312"/>
              <a:gd name="connsiteX17" fmla="*/ 3331799 w 3835616"/>
              <a:gd name="connsiteY17" fmla="*/ 2911157 h 3729312"/>
              <a:gd name="connsiteX18" fmla="*/ 3303112 w 3835616"/>
              <a:gd name="connsiteY18" fmla="*/ 3007196 h 3729312"/>
              <a:gd name="connsiteX19" fmla="*/ 3835615 w 3835616"/>
              <a:gd name="connsiteY19" fmla="*/ 3236277 h 3729312"/>
              <a:gd name="connsiteX0" fmla="*/ 3835616 w 3835616"/>
              <a:gd name="connsiteY0" fmla="*/ 3219925 h 3729312"/>
              <a:gd name="connsiteX1" fmla="*/ 3420749 w 3835616"/>
              <a:gd name="connsiteY1" fmla="*/ 3548539 h 3729312"/>
              <a:gd name="connsiteX2" fmla="*/ 3045827 w 3835616"/>
              <a:gd name="connsiteY2" fmla="*/ 3689508 h 3729312"/>
              <a:gd name="connsiteX3" fmla="*/ 2335224 w 3835616"/>
              <a:gd name="connsiteY3" fmla="*/ 3727442 h 3729312"/>
              <a:gd name="connsiteX4" fmla="*/ 1691557 w 3835616"/>
              <a:gd name="connsiteY4" fmla="*/ 3644413 h 3729312"/>
              <a:gd name="connsiteX5" fmla="*/ 1046696 w 3835616"/>
              <a:gd name="connsiteY5" fmla="*/ 3462165 h 3729312"/>
              <a:gd name="connsiteX6" fmla="*/ 268858 w 3835616"/>
              <a:gd name="connsiteY6" fmla="*/ 2950050 h 3729312"/>
              <a:gd name="connsiteX7" fmla="*/ 18644 w 3835616"/>
              <a:gd name="connsiteY7" fmla="*/ 2200752 h 3729312"/>
              <a:gd name="connsiteX8" fmla="*/ 30297 w 3835616"/>
              <a:gd name="connsiteY8" fmla="*/ 1762911 h 3729312"/>
              <a:gd name="connsiteX9" fmla="*/ 301529 w 3835616"/>
              <a:gd name="connsiteY9" fmla="*/ 901232 h 3729312"/>
              <a:gd name="connsiteX10" fmla="*/ 919299 w 3835616"/>
              <a:gd name="connsiteY10" fmla="*/ 210032 h 3729312"/>
              <a:gd name="connsiteX11" fmla="*/ 1651216 w 3835616"/>
              <a:gd name="connsiteY11" fmla="*/ 0 h 3729312"/>
              <a:gd name="connsiteX12" fmla="*/ 2433536 w 3835616"/>
              <a:gd name="connsiteY12" fmla="*/ 50005 h 3729312"/>
              <a:gd name="connsiteX13" fmla="*/ 3027594 w 3835616"/>
              <a:gd name="connsiteY13" fmla="*/ 370369 h 3729312"/>
              <a:gd name="connsiteX14" fmla="*/ 3385290 w 3835616"/>
              <a:gd name="connsiteY14" fmla="*/ 1171254 h 3729312"/>
              <a:gd name="connsiteX15" fmla="*/ 3461687 w 3835616"/>
              <a:gd name="connsiteY15" fmla="*/ 2214396 h 3729312"/>
              <a:gd name="connsiteX16" fmla="*/ 3398933 w 3835616"/>
              <a:gd name="connsiteY16" fmla="*/ 2660164 h 3729312"/>
              <a:gd name="connsiteX17" fmla="*/ 3331799 w 3835616"/>
              <a:gd name="connsiteY17" fmla="*/ 2911157 h 3729312"/>
              <a:gd name="connsiteX18" fmla="*/ 3303112 w 3835616"/>
              <a:gd name="connsiteY18" fmla="*/ 3007196 h 3729312"/>
              <a:gd name="connsiteX19" fmla="*/ 3835615 w 3835616"/>
              <a:gd name="connsiteY19" fmla="*/ 3236277 h 3729312"/>
              <a:gd name="connsiteX0" fmla="*/ 3835616 w 3835616"/>
              <a:gd name="connsiteY0" fmla="*/ 3219925 h 3729312"/>
              <a:gd name="connsiteX1" fmla="*/ 3420749 w 3835616"/>
              <a:gd name="connsiteY1" fmla="*/ 3548539 h 3729312"/>
              <a:gd name="connsiteX2" fmla="*/ 3045827 w 3835616"/>
              <a:gd name="connsiteY2" fmla="*/ 3689508 h 3729312"/>
              <a:gd name="connsiteX3" fmla="*/ 2335224 w 3835616"/>
              <a:gd name="connsiteY3" fmla="*/ 3727442 h 3729312"/>
              <a:gd name="connsiteX4" fmla="*/ 1691557 w 3835616"/>
              <a:gd name="connsiteY4" fmla="*/ 3644413 h 3729312"/>
              <a:gd name="connsiteX5" fmla="*/ 1046696 w 3835616"/>
              <a:gd name="connsiteY5" fmla="*/ 3462165 h 3729312"/>
              <a:gd name="connsiteX6" fmla="*/ 268858 w 3835616"/>
              <a:gd name="connsiteY6" fmla="*/ 2950050 h 3729312"/>
              <a:gd name="connsiteX7" fmla="*/ 18644 w 3835616"/>
              <a:gd name="connsiteY7" fmla="*/ 2200752 h 3729312"/>
              <a:gd name="connsiteX8" fmla="*/ 30297 w 3835616"/>
              <a:gd name="connsiteY8" fmla="*/ 1762911 h 3729312"/>
              <a:gd name="connsiteX9" fmla="*/ 301529 w 3835616"/>
              <a:gd name="connsiteY9" fmla="*/ 901232 h 3729312"/>
              <a:gd name="connsiteX10" fmla="*/ 717992 w 3835616"/>
              <a:gd name="connsiteY10" fmla="*/ 341005 h 3729312"/>
              <a:gd name="connsiteX11" fmla="*/ 1651216 w 3835616"/>
              <a:gd name="connsiteY11" fmla="*/ 0 h 3729312"/>
              <a:gd name="connsiteX12" fmla="*/ 2433536 w 3835616"/>
              <a:gd name="connsiteY12" fmla="*/ 50005 h 3729312"/>
              <a:gd name="connsiteX13" fmla="*/ 3027594 w 3835616"/>
              <a:gd name="connsiteY13" fmla="*/ 370369 h 3729312"/>
              <a:gd name="connsiteX14" fmla="*/ 3385290 w 3835616"/>
              <a:gd name="connsiteY14" fmla="*/ 1171254 h 3729312"/>
              <a:gd name="connsiteX15" fmla="*/ 3461687 w 3835616"/>
              <a:gd name="connsiteY15" fmla="*/ 2214396 h 3729312"/>
              <a:gd name="connsiteX16" fmla="*/ 3398933 w 3835616"/>
              <a:gd name="connsiteY16" fmla="*/ 2660164 h 3729312"/>
              <a:gd name="connsiteX17" fmla="*/ 3331799 w 3835616"/>
              <a:gd name="connsiteY17" fmla="*/ 2911157 h 3729312"/>
              <a:gd name="connsiteX18" fmla="*/ 3303112 w 3835616"/>
              <a:gd name="connsiteY18" fmla="*/ 3007196 h 3729312"/>
              <a:gd name="connsiteX19" fmla="*/ 3835615 w 3835616"/>
              <a:gd name="connsiteY19" fmla="*/ 3236277 h 3729312"/>
              <a:gd name="connsiteX0" fmla="*/ 3835616 w 3835616"/>
              <a:gd name="connsiteY0" fmla="*/ 3219925 h 3729312"/>
              <a:gd name="connsiteX1" fmla="*/ 3420749 w 3835616"/>
              <a:gd name="connsiteY1" fmla="*/ 3548539 h 3729312"/>
              <a:gd name="connsiteX2" fmla="*/ 3045827 w 3835616"/>
              <a:gd name="connsiteY2" fmla="*/ 3689508 h 3729312"/>
              <a:gd name="connsiteX3" fmla="*/ 2335224 w 3835616"/>
              <a:gd name="connsiteY3" fmla="*/ 3727442 h 3729312"/>
              <a:gd name="connsiteX4" fmla="*/ 1691557 w 3835616"/>
              <a:gd name="connsiteY4" fmla="*/ 3644413 h 3729312"/>
              <a:gd name="connsiteX5" fmla="*/ 1046696 w 3835616"/>
              <a:gd name="connsiteY5" fmla="*/ 3462165 h 3729312"/>
              <a:gd name="connsiteX6" fmla="*/ 268858 w 3835616"/>
              <a:gd name="connsiteY6" fmla="*/ 2950050 h 3729312"/>
              <a:gd name="connsiteX7" fmla="*/ 18644 w 3835616"/>
              <a:gd name="connsiteY7" fmla="*/ 2200752 h 3729312"/>
              <a:gd name="connsiteX8" fmla="*/ 30297 w 3835616"/>
              <a:gd name="connsiteY8" fmla="*/ 1762911 h 3729312"/>
              <a:gd name="connsiteX9" fmla="*/ 301529 w 3835616"/>
              <a:gd name="connsiteY9" fmla="*/ 901232 h 3729312"/>
              <a:gd name="connsiteX10" fmla="*/ 717992 w 3835616"/>
              <a:gd name="connsiteY10" fmla="*/ 341005 h 3729312"/>
              <a:gd name="connsiteX11" fmla="*/ 1651216 w 3835616"/>
              <a:gd name="connsiteY11" fmla="*/ 0 h 3729312"/>
              <a:gd name="connsiteX12" fmla="*/ 2433536 w 3835616"/>
              <a:gd name="connsiteY12" fmla="*/ 50005 h 3729312"/>
              <a:gd name="connsiteX13" fmla="*/ 3027594 w 3835616"/>
              <a:gd name="connsiteY13" fmla="*/ 370369 h 3729312"/>
              <a:gd name="connsiteX14" fmla="*/ 3385290 w 3835616"/>
              <a:gd name="connsiteY14" fmla="*/ 1171254 h 3729312"/>
              <a:gd name="connsiteX15" fmla="*/ 3461687 w 3835616"/>
              <a:gd name="connsiteY15" fmla="*/ 2214396 h 3729312"/>
              <a:gd name="connsiteX16" fmla="*/ 3398933 w 3835616"/>
              <a:gd name="connsiteY16" fmla="*/ 2660164 h 3729312"/>
              <a:gd name="connsiteX17" fmla="*/ 3331799 w 3835616"/>
              <a:gd name="connsiteY17" fmla="*/ 2911157 h 3729312"/>
              <a:gd name="connsiteX18" fmla="*/ 3303112 w 3835616"/>
              <a:gd name="connsiteY18" fmla="*/ 3007196 h 3729312"/>
              <a:gd name="connsiteX19" fmla="*/ 3835615 w 3835616"/>
              <a:gd name="connsiteY19" fmla="*/ 3236277 h 3729312"/>
              <a:gd name="connsiteX0" fmla="*/ 3835616 w 3835616"/>
              <a:gd name="connsiteY0" fmla="*/ 3219925 h 3729312"/>
              <a:gd name="connsiteX1" fmla="*/ 3420749 w 3835616"/>
              <a:gd name="connsiteY1" fmla="*/ 3548539 h 3729312"/>
              <a:gd name="connsiteX2" fmla="*/ 3045827 w 3835616"/>
              <a:gd name="connsiteY2" fmla="*/ 3689508 h 3729312"/>
              <a:gd name="connsiteX3" fmla="*/ 2335224 w 3835616"/>
              <a:gd name="connsiteY3" fmla="*/ 3727442 h 3729312"/>
              <a:gd name="connsiteX4" fmla="*/ 1691557 w 3835616"/>
              <a:gd name="connsiteY4" fmla="*/ 3644413 h 3729312"/>
              <a:gd name="connsiteX5" fmla="*/ 1046696 w 3835616"/>
              <a:gd name="connsiteY5" fmla="*/ 3462165 h 3729312"/>
              <a:gd name="connsiteX6" fmla="*/ 268858 w 3835616"/>
              <a:gd name="connsiteY6" fmla="*/ 2950050 h 3729312"/>
              <a:gd name="connsiteX7" fmla="*/ 18644 w 3835616"/>
              <a:gd name="connsiteY7" fmla="*/ 2200752 h 3729312"/>
              <a:gd name="connsiteX8" fmla="*/ 30297 w 3835616"/>
              <a:gd name="connsiteY8" fmla="*/ 1762911 h 3729312"/>
              <a:gd name="connsiteX9" fmla="*/ 301529 w 3835616"/>
              <a:gd name="connsiteY9" fmla="*/ 901232 h 3729312"/>
              <a:gd name="connsiteX10" fmla="*/ 717992 w 3835616"/>
              <a:gd name="connsiteY10" fmla="*/ 341005 h 3729312"/>
              <a:gd name="connsiteX11" fmla="*/ 1651216 w 3835616"/>
              <a:gd name="connsiteY11" fmla="*/ 0 h 3729312"/>
              <a:gd name="connsiteX12" fmla="*/ 2433536 w 3835616"/>
              <a:gd name="connsiteY12" fmla="*/ 50005 h 3729312"/>
              <a:gd name="connsiteX13" fmla="*/ 3027594 w 3835616"/>
              <a:gd name="connsiteY13" fmla="*/ 370369 h 3729312"/>
              <a:gd name="connsiteX14" fmla="*/ 3385290 w 3835616"/>
              <a:gd name="connsiteY14" fmla="*/ 1171254 h 3729312"/>
              <a:gd name="connsiteX15" fmla="*/ 3461687 w 3835616"/>
              <a:gd name="connsiteY15" fmla="*/ 2214396 h 3729312"/>
              <a:gd name="connsiteX16" fmla="*/ 3398933 w 3835616"/>
              <a:gd name="connsiteY16" fmla="*/ 2660164 h 3729312"/>
              <a:gd name="connsiteX17" fmla="*/ 3331799 w 3835616"/>
              <a:gd name="connsiteY17" fmla="*/ 2911157 h 3729312"/>
              <a:gd name="connsiteX18" fmla="*/ 3303112 w 3835616"/>
              <a:gd name="connsiteY18" fmla="*/ 3007196 h 3729312"/>
              <a:gd name="connsiteX19" fmla="*/ 3835615 w 3835616"/>
              <a:gd name="connsiteY19" fmla="*/ 3171595 h 3729312"/>
              <a:gd name="connsiteX0" fmla="*/ 3835616 w 3835616"/>
              <a:gd name="connsiteY0" fmla="*/ 3219925 h 3729312"/>
              <a:gd name="connsiteX1" fmla="*/ 3420749 w 3835616"/>
              <a:gd name="connsiteY1" fmla="*/ 3548539 h 3729312"/>
              <a:gd name="connsiteX2" fmla="*/ 3045827 w 3835616"/>
              <a:gd name="connsiteY2" fmla="*/ 3689508 h 3729312"/>
              <a:gd name="connsiteX3" fmla="*/ 2335224 w 3835616"/>
              <a:gd name="connsiteY3" fmla="*/ 3727442 h 3729312"/>
              <a:gd name="connsiteX4" fmla="*/ 1691557 w 3835616"/>
              <a:gd name="connsiteY4" fmla="*/ 3644413 h 3729312"/>
              <a:gd name="connsiteX5" fmla="*/ 1046696 w 3835616"/>
              <a:gd name="connsiteY5" fmla="*/ 3462165 h 3729312"/>
              <a:gd name="connsiteX6" fmla="*/ 268858 w 3835616"/>
              <a:gd name="connsiteY6" fmla="*/ 2950050 h 3729312"/>
              <a:gd name="connsiteX7" fmla="*/ 18644 w 3835616"/>
              <a:gd name="connsiteY7" fmla="*/ 2200752 h 3729312"/>
              <a:gd name="connsiteX8" fmla="*/ 30297 w 3835616"/>
              <a:gd name="connsiteY8" fmla="*/ 1762911 h 3729312"/>
              <a:gd name="connsiteX9" fmla="*/ 301529 w 3835616"/>
              <a:gd name="connsiteY9" fmla="*/ 901232 h 3729312"/>
              <a:gd name="connsiteX10" fmla="*/ 717992 w 3835616"/>
              <a:gd name="connsiteY10" fmla="*/ 341005 h 3729312"/>
              <a:gd name="connsiteX11" fmla="*/ 1651216 w 3835616"/>
              <a:gd name="connsiteY11" fmla="*/ 0 h 3729312"/>
              <a:gd name="connsiteX12" fmla="*/ 2433536 w 3835616"/>
              <a:gd name="connsiteY12" fmla="*/ 50005 h 3729312"/>
              <a:gd name="connsiteX13" fmla="*/ 3027594 w 3835616"/>
              <a:gd name="connsiteY13" fmla="*/ 370369 h 3729312"/>
              <a:gd name="connsiteX14" fmla="*/ 3385290 w 3835616"/>
              <a:gd name="connsiteY14" fmla="*/ 1171254 h 3729312"/>
              <a:gd name="connsiteX15" fmla="*/ 3461687 w 3835616"/>
              <a:gd name="connsiteY15" fmla="*/ 2214396 h 3729312"/>
              <a:gd name="connsiteX16" fmla="*/ 3398933 w 3835616"/>
              <a:gd name="connsiteY16" fmla="*/ 2660164 h 3729312"/>
              <a:gd name="connsiteX17" fmla="*/ 3331799 w 3835616"/>
              <a:gd name="connsiteY17" fmla="*/ 2911157 h 3729312"/>
              <a:gd name="connsiteX18" fmla="*/ 3303112 w 3835616"/>
              <a:gd name="connsiteY18" fmla="*/ 3007196 h 3729312"/>
              <a:gd name="connsiteX19" fmla="*/ 3829746 w 3835616"/>
              <a:gd name="connsiteY19" fmla="*/ 3216376 h 3729312"/>
              <a:gd name="connsiteX0" fmla="*/ 3835616 w 3841659"/>
              <a:gd name="connsiteY0" fmla="*/ 3219925 h 3729312"/>
              <a:gd name="connsiteX1" fmla="*/ 3420749 w 3841659"/>
              <a:gd name="connsiteY1" fmla="*/ 3548539 h 3729312"/>
              <a:gd name="connsiteX2" fmla="*/ 3045827 w 3841659"/>
              <a:gd name="connsiteY2" fmla="*/ 3689508 h 3729312"/>
              <a:gd name="connsiteX3" fmla="*/ 2335224 w 3841659"/>
              <a:gd name="connsiteY3" fmla="*/ 3727442 h 3729312"/>
              <a:gd name="connsiteX4" fmla="*/ 1691557 w 3841659"/>
              <a:gd name="connsiteY4" fmla="*/ 3644413 h 3729312"/>
              <a:gd name="connsiteX5" fmla="*/ 1046696 w 3841659"/>
              <a:gd name="connsiteY5" fmla="*/ 3462165 h 3729312"/>
              <a:gd name="connsiteX6" fmla="*/ 268858 w 3841659"/>
              <a:gd name="connsiteY6" fmla="*/ 2950050 h 3729312"/>
              <a:gd name="connsiteX7" fmla="*/ 18644 w 3841659"/>
              <a:gd name="connsiteY7" fmla="*/ 2200752 h 3729312"/>
              <a:gd name="connsiteX8" fmla="*/ 30297 w 3841659"/>
              <a:gd name="connsiteY8" fmla="*/ 1762911 h 3729312"/>
              <a:gd name="connsiteX9" fmla="*/ 301529 w 3841659"/>
              <a:gd name="connsiteY9" fmla="*/ 901232 h 3729312"/>
              <a:gd name="connsiteX10" fmla="*/ 717992 w 3841659"/>
              <a:gd name="connsiteY10" fmla="*/ 341005 h 3729312"/>
              <a:gd name="connsiteX11" fmla="*/ 1651216 w 3841659"/>
              <a:gd name="connsiteY11" fmla="*/ 0 h 3729312"/>
              <a:gd name="connsiteX12" fmla="*/ 2433536 w 3841659"/>
              <a:gd name="connsiteY12" fmla="*/ 50005 h 3729312"/>
              <a:gd name="connsiteX13" fmla="*/ 3027594 w 3841659"/>
              <a:gd name="connsiteY13" fmla="*/ 370369 h 3729312"/>
              <a:gd name="connsiteX14" fmla="*/ 3385290 w 3841659"/>
              <a:gd name="connsiteY14" fmla="*/ 1171254 h 3729312"/>
              <a:gd name="connsiteX15" fmla="*/ 3461687 w 3841659"/>
              <a:gd name="connsiteY15" fmla="*/ 2214396 h 3729312"/>
              <a:gd name="connsiteX16" fmla="*/ 3398933 w 3841659"/>
              <a:gd name="connsiteY16" fmla="*/ 2660164 h 3729312"/>
              <a:gd name="connsiteX17" fmla="*/ 3331799 w 3841659"/>
              <a:gd name="connsiteY17" fmla="*/ 2911157 h 3729312"/>
              <a:gd name="connsiteX18" fmla="*/ 3303112 w 3841659"/>
              <a:gd name="connsiteY18" fmla="*/ 3007196 h 3729312"/>
              <a:gd name="connsiteX19" fmla="*/ 3841659 w 3841659"/>
              <a:gd name="connsiteY19" fmla="*/ 3223109 h 3729312"/>
              <a:gd name="connsiteX0" fmla="*/ 3835616 w 3835616"/>
              <a:gd name="connsiteY0" fmla="*/ 3219925 h 3729312"/>
              <a:gd name="connsiteX1" fmla="*/ 3420749 w 3835616"/>
              <a:gd name="connsiteY1" fmla="*/ 3548539 h 3729312"/>
              <a:gd name="connsiteX2" fmla="*/ 3045827 w 3835616"/>
              <a:gd name="connsiteY2" fmla="*/ 3689508 h 3729312"/>
              <a:gd name="connsiteX3" fmla="*/ 2335224 w 3835616"/>
              <a:gd name="connsiteY3" fmla="*/ 3727442 h 3729312"/>
              <a:gd name="connsiteX4" fmla="*/ 1691557 w 3835616"/>
              <a:gd name="connsiteY4" fmla="*/ 3644413 h 3729312"/>
              <a:gd name="connsiteX5" fmla="*/ 1046696 w 3835616"/>
              <a:gd name="connsiteY5" fmla="*/ 3462165 h 3729312"/>
              <a:gd name="connsiteX6" fmla="*/ 268858 w 3835616"/>
              <a:gd name="connsiteY6" fmla="*/ 2950050 h 3729312"/>
              <a:gd name="connsiteX7" fmla="*/ 18644 w 3835616"/>
              <a:gd name="connsiteY7" fmla="*/ 2200752 h 3729312"/>
              <a:gd name="connsiteX8" fmla="*/ 30297 w 3835616"/>
              <a:gd name="connsiteY8" fmla="*/ 1762911 h 3729312"/>
              <a:gd name="connsiteX9" fmla="*/ 301529 w 3835616"/>
              <a:gd name="connsiteY9" fmla="*/ 901232 h 3729312"/>
              <a:gd name="connsiteX10" fmla="*/ 717992 w 3835616"/>
              <a:gd name="connsiteY10" fmla="*/ 341005 h 3729312"/>
              <a:gd name="connsiteX11" fmla="*/ 1651216 w 3835616"/>
              <a:gd name="connsiteY11" fmla="*/ 0 h 3729312"/>
              <a:gd name="connsiteX12" fmla="*/ 2433536 w 3835616"/>
              <a:gd name="connsiteY12" fmla="*/ 50005 h 3729312"/>
              <a:gd name="connsiteX13" fmla="*/ 3027594 w 3835616"/>
              <a:gd name="connsiteY13" fmla="*/ 370369 h 3729312"/>
              <a:gd name="connsiteX14" fmla="*/ 3385290 w 3835616"/>
              <a:gd name="connsiteY14" fmla="*/ 1171254 h 3729312"/>
              <a:gd name="connsiteX15" fmla="*/ 3461687 w 3835616"/>
              <a:gd name="connsiteY15" fmla="*/ 2214396 h 3729312"/>
              <a:gd name="connsiteX16" fmla="*/ 3398933 w 3835616"/>
              <a:gd name="connsiteY16" fmla="*/ 2660164 h 3729312"/>
              <a:gd name="connsiteX17" fmla="*/ 3331799 w 3835616"/>
              <a:gd name="connsiteY17" fmla="*/ 2911157 h 3729312"/>
              <a:gd name="connsiteX18" fmla="*/ 3303112 w 3835616"/>
              <a:gd name="connsiteY18" fmla="*/ 3007196 h 3729312"/>
              <a:gd name="connsiteX19" fmla="*/ 3762243 w 3835616"/>
              <a:gd name="connsiteY19" fmla="*/ 3112020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303112 w 3841661"/>
              <a:gd name="connsiteY18" fmla="*/ 3007196 h 3729312"/>
              <a:gd name="connsiteX19" fmla="*/ 3841661 w 3841661"/>
              <a:gd name="connsiteY19" fmla="*/ 3216378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303112 w 3841661"/>
              <a:gd name="connsiteY18" fmla="*/ 3007196 h 3729312"/>
              <a:gd name="connsiteX19" fmla="*/ 3841661 w 3841661"/>
              <a:gd name="connsiteY19" fmla="*/ 3216378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322966 w 3841661"/>
              <a:gd name="connsiteY18" fmla="*/ 3024028 h 3729312"/>
              <a:gd name="connsiteX19" fmla="*/ 3841661 w 3841661"/>
              <a:gd name="connsiteY19" fmla="*/ 3216378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322966 w 3841661"/>
              <a:gd name="connsiteY18" fmla="*/ 3024028 h 3729312"/>
              <a:gd name="connsiteX19" fmla="*/ 3841661 w 3841661"/>
              <a:gd name="connsiteY19" fmla="*/ 3216378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322966 w 3841661"/>
              <a:gd name="connsiteY18" fmla="*/ 3024028 h 3729312"/>
              <a:gd name="connsiteX19" fmla="*/ 3841661 w 3841661"/>
              <a:gd name="connsiteY19" fmla="*/ 3216378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841661 w 3841661"/>
              <a:gd name="connsiteY18" fmla="*/ 3216378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841661 w 3841661"/>
              <a:gd name="connsiteY18" fmla="*/ 3216378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841661 w 3841661"/>
              <a:gd name="connsiteY18" fmla="*/ 3216378 h 3729312"/>
              <a:gd name="connsiteX0" fmla="*/ 3835616 w 3865486"/>
              <a:gd name="connsiteY0" fmla="*/ 3219925 h 3729312"/>
              <a:gd name="connsiteX1" fmla="*/ 3420749 w 3865486"/>
              <a:gd name="connsiteY1" fmla="*/ 3548539 h 3729312"/>
              <a:gd name="connsiteX2" fmla="*/ 3045827 w 3865486"/>
              <a:gd name="connsiteY2" fmla="*/ 3689508 h 3729312"/>
              <a:gd name="connsiteX3" fmla="*/ 2335224 w 3865486"/>
              <a:gd name="connsiteY3" fmla="*/ 3727442 h 3729312"/>
              <a:gd name="connsiteX4" fmla="*/ 1691557 w 3865486"/>
              <a:gd name="connsiteY4" fmla="*/ 3644413 h 3729312"/>
              <a:gd name="connsiteX5" fmla="*/ 1046696 w 3865486"/>
              <a:gd name="connsiteY5" fmla="*/ 3462165 h 3729312"/>
              <a:gd name="connsiteX6" fmla="*/ 268858 w 3865486"/>
              <a:gd name="connsiteY6" fmla="*/ 2950050 h 3729312"/>
              <a:gd name="connsiteX7" fmla="*/ 18644 w 3865486"/>
              <a:gd name="connsiteY7" fmla="*/ 2200752 h 3729312"/>
              <a:gd name="connsiteX8" fmla="*/ 30297 w 3865486"/>
              <a:gd name="connsiteY8" fmla="*/ 1762911 h 3729312"/>
              <a:gd name="connsiteX9" fmla="*/ 301529 w 3865486"/>
              <a:gd name="connsiteY9" fmla="*/ 901232 h 3729312"/>
              <a:gd name="connsiteX10" fmla="*/ 717992 w 3865486"/>
              <a:gd name="connsiteY10" fmla="*/ 341005 h 3729312"/>
              <a:gd name="connsiteX11" fmla="*/ 1651216 w 3865486"/>
              <a:gd name="connsiteY11" fmla="*/ 0 h 3729312"/>
              <a:gd name="connsiteX12" fmla="*/ 2433536 w 3865486"/>
              <a:gd name="connsiteY12" fmla="*/ 50005 h 3729312"/>
              <a:gd name="connsiteX13" fmla="*/ 3027594 w 3865486"/>
              <a:gd name="connsiteY13" fmla="*/ 370369 h 3729312"/>
              <a:gd name="connsiteX14" fmla="*/ 3385290 w 3865486"/>
              <a:gd name="connsiteY14" fmla="*/ 1171254 h 3729312"/>
              <a:gd name="connsiteX15" fmla="*/ 3461687 w 3865486"/>
              <a:gd name="connsiteY15" fmla="*/ 2214396 h 3729312"/>
              <a:gd name="connsiteX16" fmla="*/ 3398933 w 3865486"/>
              <a:gd name="connsiteY16" fmla="*/ 2660164 h 3729312"/>
              <a:gd name="connsiteX17" fmla="*/ 3331799 w 3865486"/>
              <a:gd name="connsiteY17" fmla="*/ 2911157 h 3729312"/>
              <a:gd name="connsiteX18" fmla="*/ 3865486 w 3865486"/>
              <a:gd name="connsiteY18" fmla="*/ 3138952 h 3729312"/>
              <a:gd name="connsiteX0" fmla="*/ 3835616 w 3837690"/>
              <a:gd name="connsiteY0" fmla="*/ 3219925 h 3729312"/>
              <a:gd name="connsiteX1" fmla="*/ 3420749 w 3837690"/>
              <a:gd name="connsiteY1" fmla="*/ 3548539 h 3729312"/>
              <a:gd name="connsiteX2" fmla="*/ 3045827 w 3837690"/>
              <a:gd name="connsiteY2" fmla="*/ 3689508 h 3729312"/>
              <a:gd name="connsiteX3" fmla="*/ 2335224 w 3837690"/>
              <a:gd name="connsiteY3" fmla="*/ 3727442 h 3729312"/>
              <a:gd name="connsiteX4" fmla="*/ 1691557 w 3837690"/>
              <a:gd name="connsiteY4" fmla="*/ 3644413 h 3729312"/>
              <a:gd name="connsiteX5" fmla="*/ 1046696 w 3837690"/>
              <a:gd name="connsiteY5" fmla="*/ 3462165 h 3729312"/>
              <a:gd name="connsiteX6" fmla="*/ 268858 w 3837690"/>
              <a:gd name="connsiteY6" fmla="*/ 2950050 h 3729312"/>
              <a:gd name="connsiteX7" fmla="*/ 18644 w 3837690"/>
              <a:gd name="connsiteY7" fmla="*/ 2200752 h 3729312"/>
              <a:gd name="connsiteX8" fmla="*/ 30297 w 3837690"/>
              <a:gd name="connsiteY8" fmla="*/ 1762911 h 3729312"/>
              <a:gd name="connsiteX9" fmla="*/ 301529 w 3837690"/>
              <a:gd name="connsiteY9" fmla="*/ 901232 h 3729312"/>
              <a:gd name="connsiteX10" fmla="*/ 717992 w 3837690"/>
              <a:gd name="connsiteY10" fmla="*/ 341005 h 3729312"/>
              <a:gd name="connsiteX11" fmla="*/ 1651216 w 3837690"/>
              <a:gd name="connsiteY11" fmla="*/ 0 h 3729312"/>
              <a:gd name="connsiteX12" fmla="*/ 2433536 w 3837690"/>
              <a:gd name="connsiteY12" fmla="*/ 50005 h 3729312"/>
              <a:gd name="connsiteX13" fmla="*/ 3027594 w 3837690"/>
              <a:gd name="connsiteY13" fmla="*/ 370369 h 3729312"/>
              <a:gd name="connsiteX14" fmla="*/ 3385290 w 3837690"/>
              <a:gd name="connsiteY14" fmla="*/ 1171254 h 3729312"/>
              <a:gd name="connsiteX15" fmla="*/ 3461687 w 3837690"/>
              <a:gd name="connsiteY15" fmla="*/ 2214396 h 3729312"/>
              <a:gd name="connsiteX16" fmla="*/ 3398933 w 3837690"/>
              <a:gd name="connsiteY16" fmla="*/ 2660164 h 3729312"/>
              <a:gd name="connsiteX17" fmla="*/ 3331799 w 3837690"/>
              <a:gd name="connsiteY17" fmla="*/ 2911157 h 3729312"/>
              <a:gd name="connsiteX18" fmla="*/ 3837690 w 3837690"/>
              <a:gd name="connsiteY18" fmla="*/ 3213012 h 3729312"/>
              <a:gd name="connsiteX0" fmla="*/ 3835616 w 3837690"/>
              <a:gd name="connsiteY0" fmla="*/ 3219925 h 3729312"/>
              <a:gd name="connsiteX1" fmla="*/ 3420749 w 3837690"/>
              <a:gd name="connsiteY1" fmla="*/ 3548539 h 3729312"/>
              <a:gd name="connsiteX2" fmla="*/ 3045827 w 3837690"/>
              <a:gd name="connsiteY2" fmla="*/ 3689508 h 3729312"/>
              <a:gd name="connsiteX3" fmla="*/ 2335224 w 3837690"/>
              <a:gd name="connsiteY3" fmla="*/ 3727442 h 3729312"/>
              <a:gd name="connsiteX4" fmla="*/ 1691557 w 3837690"/>
              <a:gd name="connsiteY4" fmla="*/ 3644413 h 3729312"/>
              <a:gd name="connsiteX5" fmla="*/ 1046696 w 3837690"/>
              <a:gd name="connsiteY5" fmla="*/ 3462165 h 3729312"/>
              <a:gd name="connsiteX6" fmla="*/ 268858 w 3837690"/>
              <a:gd name="connsiteY6" fmla="*/ 2950050 h 3729312"/>
              <a:gd name="connsiteX7" fmla="*/ 18644 w 3837690"/>
              <a:gd name="connsiteY7" fmla="*/ 2200752 h 3729312"/>
              <a:gd name="connsiteX8" fmla="*/ 30297 w 3837690"/>
              <a:gd name="connsiteY8" fmla="*/ 1762911 h 3729312"/>
              <a:gd name="connsiteX9" fmla="*/ 301529 w 3837690"/>
              <a:gd name="connsiteY9" fmla="*/ 901232 h 3729312"/>
              <a:gd name="connsiteX10" fmla="*/ 717992 w 3837690"/>
              <a:gd name="connsiteY10" fmla="*/ 341005 h 3729312"/>
              <a:gd name="connsiteX11" fmla="*/ 1651216 w 3837690"/>
              <a:gd name="connsiteY11" fmla="*/ 0 h 3729312"/>
              <a:gd name="connsiteX12" fmla="*/ 2433536 w 3837690"/>
              <a:gd name="connsiteY12" fmla="*/ 50005 h 3729312"/>
              <a:gd name="connsiteX13" fmla="*/ 3027594 w 3837690"/>
              <a:gd name="connsiteY13" fmla="*/ 370369 h 3729312"/>
              <a:gd name="connsiteX14" fmla="*/ 3385290 w 3837690"/>
              <a:gd name="connsiteY14" fmla="*/ 1171254 h 3729312"/>
              <a:gd name="connsiteX15" fmla="*/ 3461687 w 3837690"/>
              <a:gd name="connsiteY15" fmla="*/ 2214396 h 3729312"/>
              <a:gd name="connsiteX16" fmla="*/ 3398933 w 3837690"/>
              <a:gd name="connsiteY16" fmla="*/ 2660164 h 3729312"/>
              <a:gd name="connsiteX17" fmla="*/ 3331799 w 3837690"/>
              <a:gd name="connsiteY17" fmla="*/ 2911157 h 3729312"/>
              <a:gd name="connsiteX18" fmla="*/ 3837690 w 3837690"/>
              <a:gd name="connsiteY18" fmla="*/ 3213012 h 3729312"/>
              <a:gd name="connsiteX0" fmla="*/ 3835616 w 3837690"/>
              <a:gd name="connsiteY0" fmla="*/ 3219925 h 3729312"/>
              <a:gd name="connsiteX1" fmla="*/ 3420749 w 3837690"/>
              <a:gd name="connsiteY1" fmla="*/ 3548539 h 3729312"/>
              <a:gd name="connsiteX2" fmla="*/ 3045827 w 3837690"/>
              <a:gd name="connsiteY2" fmla="*/ 3689508 h 3729312"/>
              <a:gd name="connsiteX3" fmla="*/ 2335224 w 3837690"/>
              <a:gd name="connsiteY3" fmla="*/ 3727442 h 3729312"/>
              <a:gd name="connsiteX4" fmla="*/ 1691557 w 3837690"/>
              <a:gd name="connsiteY4" fmla="*/ 3644413 h 3729312"/>
              <a:gd name="connsiteX5" fmla="*/ 1046696 w 3837690"/>
              <a:gd name="connsiteY5" fmla="*/ 3462165 h 3729312"/>
              <a:gd name="connsiteX6" fmla="*/ 268858 w 3837690"/>
              <a:gd name="connsiteY6" fmla="*/ 2950050 h 3729312"/>
              <a:gd name="connsiteX7" fmla="*/ 18644 w 3837690"/>
              <a:gd name="connsiteY7" fmla="*/ 2200752 h 3729312"/>
              <a:gd name="connsiteX8" fmla="*/ 30297 w 3837690"/>
              <a:gd name="connsiteY8" fmla="*/ 1762911 h 3729312"/>
              <a:gd name="connsiteX9" fmla="*/ 301529 w 3837690"/>
              <a:gd name="connsiteY9" fmla="*/ 901232 h 3729312"/>
              <a:gd name="connsiteX10" fmla="*/ 717992 w 3837690"/>
              <a:gd name="connsiteY10" fmla="*/ 341005 h 3729312"/>
              <a:gd name="connsiteX11" fmla="*/ 1651216 w 3837690"/>
              <a:gd name="connsiteY11" fmla="*/ 0 h 3729312"/>
              <a:gd name="connsiteX12" fmla="*/ 2433536 w 3837690"/>
              <a:gd name="connsiteY12" fmla="*/ 50005 h 3729312"/>
              <a:gd name="connsiteX13" fmla="*/ 3027594 w 3837690"/>
              <a:gd name="connsiteY13" fmla="*/ 370369 h 3729312"/>
              <a:gd name="connsiteX14" fmla="*/ 3385290 w 3837690"/>
              <a:gd name="connsiteY14" fmla="*/ 1171254 h 3729312"/>
              <a:gd name="connsiteX15" fmla="*/ 3461687 w 3837690"/>
              <a:gd name="connsiteY15" fmla="*/ 2214396 h 3729312"/>
              <a:gd name="connsiteX16" fmla="*/ 3398933 w 3837690"/>
              <a:gd name="connsiteY16" fmla="*/ 2660164 h 3729312"/>
              <a:gd name="connsiteX17" fmla="*/ 3331799 w 3837690"/>
              <a:gd name="connsiteY17" fmla="*/ 2911157 h 3729312"/>
              <a:gd name="connsiteX18" fmla="*/ 3837690 w 3837690"/>
              <a:gd name="connsiteY18" fmla="*/ 3213012 h 3729312"/>
              <a:gd name="connsiteX0" fmla="*/ 3835616 w 3837690"/>
              <a:gd name="connsiteY0" fmla="*/ 3219925 h 3729312"/>
              <a:gd name="connsiteX1" fmla="*/ 3420749 w 3837690"/>
              <a:gd name="connsiteY1" fmla="*/ 3548539 h 3729312"/>
              <a:gd name="connsiteX2" fmla="*/ 3045827 w 3837690"/>
              <a:gd name="connsiteY2" fmla="*/ 3689508 h 3729312"/>
              <a:gd name="connsiteX3" fmla="*/ 2335224 w 3837690"/>
              <a:gd name="connsiteY3" fmla="*/ 3727442 h 3729312"/>
              <a:gd name="connsiteX4" fmla="*/ 1691557 w 3837690"/>
              <a:gd name="connsiteY4" fmla="*/ 3644413 h 3729312"/>
              <a:gd name="connsiteX5" fmla="*/ 1046696 w 3837690"/>
              <a:gd name="connsiteY5" fmla="*/ 3462165 h 3729312"/>
              <a:gd name="connsiteX6" fmla="*/ 268858 w 3837690"/>
              <a:gd name="connsiteY6" fmla="*/ 2950050 h 3729312"/>
              <a:gd name="connsiteX7" fmla="*/ 18644 w 3837690"/>
              <a:gd name="connsiteY7" fmla="*/ 2200752 h 3729312"/>
              <a:gd name="connsiteX8" fmla="*/ 30297 w 3837690"/>
              <a:gd name="connsiteY8" fmla="*/ 1762911 h 3729312"/>
              <a:gd name="connsiteX9" fmla="*/ 301529 w 3837690"/>
              <a:gd name="connsiteY9" fmla="*/ 901232 h 3729312"/>
              <a:gd name="connsiteX10" fmla="*/ 717992 w 3837690"/>
              <a:gd name="connsiteY10" fmla="*/ 341005 h 3729312"/>
              <a:gd name="connsiteX11" fmla="*/ 1651216 w 3837690"/>
              <a:gd name="connsiteY11" fmla="*/ 0 h 3729312"/>
              <a:gd name="connsiteX12" fmla="*/ 2433536 w 3837690"/>
              <a:gd name="connsiteY12" fmla="*/ 50005 h 3729312"/>
              <a:gd name="connsiteX13" fmla="*/ 3027594 w 3837690"/>
              <a:gd name="connsiteY13" fmla="*/ 370369 h 3729312"/>
              <a:gd name="connsiteX14" fmla="*/ 3385290 w 3837690"/>
              <a:gd name="connsiteY14" fmla="*/ 1171254 h 3729312"/>
              <a:gd name="connsiteX15" fmla="*/ 3461687 w 3837690"/>
              <a:gd name="connsiteY15" fmla="*/ 2214396 h 3729312"/>
              <a:gd name="connsiteX16" fmla="*/ 3398933 w 3837690"/>
              <a:gd name="connsiteY16" fmla="*/ 2660164 h 3729312"/>
              <a:gd name="connsiteX17" fmla="*/ 3292091 w 3837690"/>
              <a:gd name="connsiteY17" fmla="*/ 2978484 h 3729312"/>
              <a:gd name="connsiteX18" fmla="*/ 3837690 w 3837690"/>
              <a:gd name="connsiteY18" fmla="*/ 3213012 h 3729312"/>
              <a:gd name="connsiteX0" fmla="*/ 3835616 w 3837690"/>
              <a:gd name="connsiteY0" fmla="*/ 3219925 h 3729312"/>
              <a:gd name="connsiteX1" fmla="*/ 3420749 w 3837690"/>
              <a:gd name="connsiteY1" fmla="*/ 3548539 h 3729312"/>
              <a:gd name="connsiteX2" fmla="*/ 3045827 w 3837690"/>
              <a:gd name="connsiteY2" fmla="*/ 3689508 h 3729312"/>
              <a:gd name="connsiteX3" fmla="*/ 2335224 w 3837690"/>
              <a:gd name="connsiteY3" fmla="*/ 3727442 h 3729312"/>
              <a:gd name="connsiteX4" fmla="*/ 1691557 w 3837690"/>
              <a:gd name="connsiteY4" fmla="*/ 3644413 h 3729312"/>
              <a:gd name="connsiteX5" fmla="*/ 1046696 w 3837690"/>
              <a:gd name="connsiteY5" fmla="*/ 3462165 h 3729312"/>
              <a:gd name="connsiteX6" fmla="*/ 268858 w 3837690"/>
              <a:gd name="connsiteY6" fmla="*/ 2950050 h 3729312"/>
              <a:gd name="connsiteX7" fmla="*/ 18644 w 3837690"/>
              <a:gd name="connsiteY7" fmla="*/ 2200752 h 3729312"/>
              <a:gd name="connsiteX8" fmla="*/ 30297 w 3837690"/>
              <a:gd name="connsiteY8" fmla="*/ 1762911 h 3729312"/>
              <a:gd name="connsiteX9" fmla="*/ 301529 w 3837690"/>
              <a:gd name="connsiteY9" fmla="*/ 901232 h 3729312"/>
              <a:gd name="connsiteX10" fmla="*/ 717992 w 3837690"/>
              <a:gd name="connsiteY10" fmla="*/ 341005 h 3729312"/>
              <a:gd name="connsiteX11" fmla="*/ 1651216 w 3837690"/>
              <a:gd name="connsiteY11" fmla="*/ 0 h 3729312"/>
              <a:gd name="connsiteX12" fmla="*/ 2433536 w 3837690"/>
              <a:gd name="connsiteY12" fmla="*/ 50005 h 3729312"/>
              <a:gd name="connsiteX13" fmla="*/ 3027594 w 3837690"/>
              <a:gd name="connsiteY13" fmla="*/ 370369 h 3729312"/>
              <a:gd name="connsiteX14" fmla="*/ 3385290 w 3837690"/>
              <a:gd name="connsiteY14" fmla="*/ 1171254 h 3729312"/>
              <a:gd name="connsiteX15" fmla="*/ 3461687 w 3837690"/>
              <a:gd name="connsiteY15" fmla="*/ 2214396 h 3729312"/>
              <a:gd name="connsiteX16" fmla="*/ 3398933 w 3837690"/>
              <a:gd name="connsiteY16" fmla="*/ 2660164 h 3729312"/>
              <a:gd name="connsiteX17" fmla="*/ 3292091 w 3837690"/>
              <a:gd name="connsiteY17" fmla="*/ 2978484 h 3729312"/>
              <a:gd name="connsiteX18" fmla="*/ 3837690 w 3837690"/>
              <a:gd name="connsiteY18" fmla="*/ 3213012 h 3729312"/>
              <a:gd name="connsiteX0" fmla="*/ 3835616 w 3837690"/>
              <a:gd name="connsiteY0" fmla="*/ 3219925 h 3729312"/>
              <a:gd name="connsiteX1" fmla="*/ 3420749 w 3837690"/>
              <a:gd name="connsiteY1" fmla="*/ 3548539 h 3729312"/>
              <a:gd name="connsiteX2" fmla="*/ 3045827 w 3837690"/>
              <a:gd name="connsiteY2" fmla="*/ 3689508 h 3729312"/>
              <a:gd name="connsiteX3" fmla="*/ 2335224 w 3837690"/>
              <a:gd name="connsiteY3" fmla="*/ 3727442 h 3729312"/>
              <a:gd name="connsiteX4" fmla="*/ 1691557 w 3837690"/>
              <a:gd name="connsiteY4" fmla="*/ 3644413 h 3729312"/>
              <a:gd name="connsiteX5" fmla="*/ 1046696 w 3837690"/>
              <a:gd name="connsiteY5" fmla="*/ 3462165 h 3729312"/>
              <a:gd name="connsiteX6" fmla="*/ 268858 w 3837690"/>
              <a:gd name="connsiteY6" fmla="*/ 2950050 h 3729312"/>
              <a:gd name="connsiteX7" fmla="*/ 18644 w 3837690"/>
              <a:gd name="connsiteY7" fmla="*/ 2200752 h 3729312"/>
              <a:gd name="connsiteX8" fmla="*/ 30297 w 3837690"/>
              <a:gd name="connsiteY8" fmla="*/ 1762911 h 3729312"/>
              <a:gd name="connsiteX9" fmla="*/ 301529 w 3837690"/>
              <a:gd name="connsiteY9" fmla="*/ 901232 h 3729312"/>
              <a:gd name="connsiteX10" fmla="*/ 717992 w 3837690"/>
              <a:gd name="connsiteY10" fmla="*/ 341005 h 3729312"/>
              <a:gd name="connsiteX11" fmla="*/ 1651216 w 3837690"/>
              <a:gd name="connsiteY11" fmla="*/ 0 h 3729312"/>
              <a:gd name="connsiteX12" fmla="*/ 2433536 w 3837690"/>
              <a:gd name="connsiteY12" fmla="*/ 50005 h 3729312"/>
              <a:gd name="connsiteX13" fmla="*/ 3027594 w 3837690"/>
              <a:gd name="connsiteY13" fmla="*/ 370369 h 3729312"/>
              <a:gd name="connsiteX14" fmla="*/ 3385290 w 3837690"/>
              <a:gd name="connsiteY14" fmla="*/ 1171254 h 3729312"/>
              <a:gd name="connsiteX15" fmla="*/ 3461687 w 3837690"/>
              <a:gd name="connsiteY15" fmla="*/ 2214396 h 3729312"/>
              <a:gd name="connsiteX16" fmla="*/ 3430700 w 3837690"/>
              <a:gd name="connsiteY16" fmla="*/ 2656798 h 3729312"/>
              <a:gd name="connsiteX17" fmla="*/ 3292091 w 3837690"/>
              <a:gd name="connsiteY17" fmla="*/ 2978484 h 3729312"/>
              <a:gd name="connsiteX18" fmla="*/ 3837690 w 3837690"/>
              <a:gd name="connsiteY18" fmla="*/ 3213012 h 3729312"/>
              <a:gd name="connsiteX0" fmla="*/ 3835616 w 3837690"/>
              <a:gd name="connsiteY0" fmla="*/ 3219925 h 3729312"/>
              <a:gd name="connsiteX1" fmla="*/ 3420749 w 3837690"/>
              <a:gd name="connsiteY1" fmla="*/ 3548539 h 3729312"/>
              <a:gd name="connsiteX2" fmla="*/ 3045827 w 3837690"/>
              <a:gd name="connsiteY2" fmla="*/ 3689508 h 3729312"/>
              <a:gd name="connsiteX3" fmla="*/ 2335224 w 3837690"/>
              <a:gd name="connsiteY3" fmla="*/ 3727442 h 3729312"/>
              <a:gd name="connsiteX4" fmla="*/ 1691557 w 3837690"/>
              <a:gd name="connsiteY4" fmla="*/ 3644413 h 3729312"/>
              <a:gd name="connsiteX5" fmla="*/ 1046696 w 3837690"/>
              <a:gd name="connsiteY5" fmla="*/ 3462165 h 3729312"/>
              <a:gd name="connsiteX6" fmla="*/ 268858 w 3837690"/>
              <a:gd name="connsiteY6" fmla="*/ 2950050 h 3729312"/>
              <a:gd name="connsiteX7" fmla="*/ 18644 w 3837690"/>
              <a:gd name="connsiteY7" fmla="*/ 2200752 h 3729312"/>
              <a:gd name="connsiteX8" fmla="*/ 30297 w 3837690"/>
              <a:gd name="connsiteY8" fmla="*/ 1762911 h 3729312"/>
              <a:gd name="connsiteX9" fmla="*/ 301529 w 3837690"/>
              <a:gd name="connsiteY9" fmla="*/ 901232 h 3729312"/>
              <a:gd name="connsiteX10" fmla="*/ 717992 w 3837690"/>
              <a:gd name="connsiteY10" fmla="*/ 341005 h 3729312"/>
              <a:gd name="connsiteX11" fmla="*/ 1651216 w 3837690"/>
              <a:gd name="connsiteY11" fmla="*/ 0 h 3729312"/>
              <a:gd name="connsiteX12" fmla="*/ 2433536 w 3837690"/>
              <a:gd name="connsiteY12" fmla="*/ 50005 h 3729312"/>
              <a:gd name="connsiteX13" fmla="*/ 3027594 w 3837690"/>
              <a:gd name="connsiteY13" fmla="*/ 370369 h 3729312"/>
              <a:gd name="connsiteX14" fmla="*/ 3385290 w 3837690"/>
              <a:gd name="connsiteY14" fmla="*/ 1171254 h 3729312"/>
              <a:gd name="connsiteX15" fmla="*/ 3461687 w 3837690"/>
              <a:gd name="connsiteY15" fmla="*/ 2214396 h 3729312"/>
              <a:gd name="connsiteX16" fmla="*/ 3430700 w 3837690"/>
              <a:gd name="connsiteY16" fmla="*/ 2656798 h 3729312"/>
              <a:gd name="connsiteX17" fmla="*/ 3292091 w 3837690"/>
              <a:gd name="connsiteY17" fmla="*/ 2978484 h 3729312"/>
              <a:gd name="connsiteX18" fmla="*/ 3837690 w 3837690"/>
              <a:gd name="connsiteY18" fmla="*/ 3213012 h 3729312"/>
              <a:gd name="connsiteX0" fmla="*/ 3835616 w 3837690"/>
              <a:gd name="connsiteY0" fmla="*/ 3219925 h 3729576"/>
              <a:gd name="connsiteX1" fmla="*/ 3416779 w 3837690"/>
              <a:gd name="connsiteY1" fmla="*/ 3528340 h 3729576"/>
              <a:gd name="connsiteX2" fmla="*/ 3045827 w 3837690"/>
              <a:gd name="connsiteY2" fmla="*/ 3689508 h 3729576"/>
              <a:gd name="connsiteX3" fmla="*/ 2335224 w 3837690"/>
              <a:gd name="connsiteY3" fmla="*/ 3727442 h 3729576"/>
              <a:gd name="connsiteX4" fmla="*/ 1691557 w 3837690"/>
              <a:gd name="connsiteY4" fmla="*/ 3644413 h 3729576"/>
              <a:gd name="connsiteX5" fmla="*/ 1046696 w 3837690"/>
              <a:gd name="connsiteY5" fmla="*/ 3462165 h 3729576"/>
              <a:gd name="connsiteX6" fmla="*/ 268858 w 3837690"/>
              <a:gd name="connsiteY6" fmla="*/ 2950050 h 3729576"/>
              <a:gd name="connsiteX7" fmla="*/ 18644 w 3837690"/>
              <a:gd name="connsiteY7" fmla="*/ 2200752 h 3729576"/>
              <a:gd name="connsiteX8" fmla="*/ 30297 w 3837690"/>
              <a:gd name="connsiteY8" fmla="*/ 1762911 h 3729576"/>
              <a:gd name="connsiteX9" fmla="*/ 301529 w 3837690"/>
              <a:gd name="connsiteY9" fmla="*/ 901232 h 3729576"/>
              <a:gd name="connsiteX10" fmla="*/ 717992 w 3837690"/>
              <a:gd name="connsiteY10" fmla="*/ 341005 h 3729576"/>
              <a:gd name="connsiteX11" fmla="*/ 1651216 w 3837690"/>
              <a:gd name="connsiteY11" fmla="*/ 0 h 3729576"/>
              <a:gd name="connsiteX12" fmla="*/ 2433536 w 3837690"/>
              <a:gd name="connsiteY12" fmla="*/ 50005 h 3729576"/>
              <a:gd name="connsiteX13" fmla="*/ 3027594 w 3837690"/>
              <a:gd name="connsiteY13" fmla="*/ 370369 h 3729576"/>
              <a:gd name="connsiteX14" fmla="*/ 3385290 w 3837690"/>
              <a:gd name="connsiteY14" fmla="*/ 1171254 h 3729576"/>
              <a:gd name="connsiteX15" fmla="*/ 3461687 w 3837690"/>
              <a:gd name="connsiteY15" fmla="*/ 2214396 h 3729576"/>
              <a:gd name="connsiteX16" fmla="*/ 3430700 w 3837690"/>
              <a:gd name="connsiteY16" fmla="*/ 2656798 h 3729576"/>
              <a:gd name="connsiteX17" fmla="*/ 3292091 w 3837690"/>
              <a:gd name="connsiteY17" fmla="*/ 2978484 h 3729576"/>
              <a:gd name="connsiteX18" fmla="*/ 3837690 w 3837690"/>
              <a:gd name="connsiteY18" fmla="*/ 3213012 h 3729576"/>
              <a:gd name="connsiteX0" fmla="*/ 3835616 w 3837690"/>
              <a:gd name="connsiteY0" fmla="*/ 3219925 h 3727718"/>
              <a:gd name="connsiteX1" fmla="*/ 3416779 w 3837690"/>
              <a:gd name="connsiteY1" fmla="*/ 3528340 h 3727718"/>
              <a:gd name="connsiteX2" fmla="*/ 2986264 w 3837690"/>
              <a:gd name="connsiteY2" fmla="*/ 3665944 h 3727718"/>
              <a:gd name="connsiteX3" fmla="*/ 2335224 w 3837690"/>
              <a:gd name="connsiteY3" fmla="*/ 3727442 h 3727718"/>
              <a:gd name="connsiteX4" fmla="*/ 1691557 w 3837690"/>
              <a:gd name="connsiteY4" fmla="*/ 3644413 h 3727718"/>
              <a:gd name="connsiteX5" fmla="*/ 1046696 w 3837690"/>
              <a:gd name="connsiteY5" fmla="*/ 3462165 h 3727718"/>
              <a:gd name="connsiteX6" fmla="*/ 268858 w 3837690"/>
              <a:gd name="connsiteY6" fmla="*/ 2950050 h 3727718"/>
              <a:gd name="connsiteX7" fmla="*/ 18644 w 3837690"/>
              <a:gd name="connsiteY7" fmla="*/ 2200752 h 3727718"/>
              <a:gd name="connsiteX8" fmla="*/ 30297 w 3837690"/>
              <a:gd name="connsiteY8" fmla="*/ 1762911 h 3727718"/>
              <a:gd name="connsiteX9" fmla="*/ 301529 w 3837690"/>
              <a:gd name="connsiteY9" fmla="*/ 901232 h 3727718"/>
              <a:gd name="connsiteX10" fmla="*/ 717992 w 3837690"/>
              <a:gd name="connsiteY10" fmla="*/ 341005 h 3727718"/>
              <a:gd name="connsiteX11" fmla="*/ 1651216 w 3837690"/>
              <a:gd name="connsiteY11" fmla="*/ 0 h 3727718"/>
              <a:gd name="connsiteX12" fmla="*/ 2433536 w 3837690"/>
              <a:gd name="connsiteY12" fmla="*/ 50005 h 3727718"/>
              <a:gd name="connsiteX13" fmla="*/ 3027594 w 3837690"/>
              <a:gd name="connsiteY13" fmla="*/ 370369 h 3727718"/>
              <a:gd name="connsiteX14" fmla="*/ 3385290 w 3837690"/>
              <a:gd name="connsiteY14" fmla="*/ 1171254 h 3727718"/>
              <a:gd name="connsiteX15" fmla="*/ 3461687 w 3837690"/>
              <a:gd name="connsiteY15" fmla="*/ 2214396 h 3727718"/>
              <a:gd name="connsiteX16" fmla="*/ 3430700 w 3837690"/>
              <a:gd name="connsiteY16" fmla="*/ 2656798 h 3727718"/>
              <a:gd name="connsiteX17" fmla="*/ 3292091 w 3837690"/>
              <a:gd name="connsiteY17" fmla="*/ 2978484 h 3727718"/>
              <a:gd name="connsiteX18" fmla="*/ 3837690 w 3837690"/>
              <a:gd name="connsiteY18" fmla="*/ 3213012 h 3727718"/>
              <a:gd name="connsiteX0" fmla="*/ 3835616 w 3837690"/>
              <a:gd name="connsiteY0" fmla="*/ 3219925 h 3727718"/>
              <a:gd name="connsiteX1" fmla="*/ 3416779 w 3837690"/>
              <a:gd name="connsiteY1" fmla="*/ 3528340 h 3727718"/>
              <a:gd name="connsiteX2" fmla="*/ 2986264 w 3837690"/>
              <a:gd name="connsiteY2" fmla="*/ 3665944 h 3727718"/>
              <a:gd name="connsiteX3" fmla="*/ 2335224 w 3837690"/>
              <a:gd name="connsiteY3" fmla="*/ 3727442 h 3727718"/>
              <a:gd name="connsiteX4" fmla="*/ 1691557 w 3837690"/>
              <a:gd name="connsiteY4" fmla="*/ 3644413 h 3727718"/>
              <a:gd name="connsiteX5" fmla="*/ 1046696 w 3837690"/>
              <a:gd name="connsiteY5" fmla="*/ 3462165 h 3727718"/>
              <a:gd name="connsiteX6" fmla="*/ 268858 w 3837690"/>
              <a:gd name="connsiteY6" fmla="*/ 2950050 h 3727718"/>
              <a:gd name="connsiteX7" fmla="*/ 18644 w 3837690"/>
              <a:gd name="connsiteY7" fmla="*/ 2200752 h 3727718"/>
              <a:gd name="connsiteX8" fmla="*/ 30297 w 3837690"/>
              <a:gd name="connsiteY8" fmla="*/ 1762911 h 3727718"/>
              <a:gd name="connsiteX9" fmla="*/ 301529 w 3837690"/>
              <a:gd name="connsiteY9" fmla="*/ 901232 h 3727718"/>
              <a:gd name="connsiteX10" fmla="*/ 717992 w 3837690"/>
              <a:gd name="connsiteY10" fmla="*/ 341005 h 3727718"/>
              <a:gd name="connsiteX11" fmla="*/ 1651216 w 3837690"/>
              <a:gd name="connsiteY11" fmla="*/ 0 h 3727718"/>
              <a:gd name="connsiteX12" fmla="*/ 2433536 w 3837690"/>
              <a:gd name="connsiteY12" fmla="*/ 50005 h 3727718"/>
              <a:gd name="connsiteX13" fmla="*/ 3027594 w 3837690"/>
              <a:gd name="connsiteY13" fmla="*/ 370369 h 3727718"/>
              <a:gd name="connsiteX14" fmla="*/ 3385290 w 3837690"/>
              <a:gd name="connsiteY14" fmla="*/ 1171254 h 3727718"/>
              <a:gd name="connsiteX15" fmla="*/ 3461687 w 3837690"/>
              <a:gd name="connsiteY15" fmla="*/ 2214396 h 3727718"/>
              <a:gd name="connsiteX16" fmla="*/ 3430700 w 3837690"/>
              <a:gd name="connsiteY16" fmla="*/ 2656798 h 3727718"/>
              <a:gd name="connsiteX17" fmla="*/ 3292091 w 3837690"/>
              <a:gd name="connsiteY17" fmla="*/ 2978484 h 3727718"/>
              <a:gd name="connsiteX18" fmla="*/ 3837690 w 3837690"/>
              <a:gd name="connsiteY18" fmla="*/ 3223110 h 3727718"/>
              <a:gd name="connsiteX0" fmla="*/ 3835616 w 3837690"/>
              <a:gd name="connsiteY0" fmla="*/ 3219925 h 3729804"/>
              <a:gd name="connsiteX1" fmla="*/ 3416779 w 3837690"/>
              <a:gd name="connsiteY1" fmla="*/ 3528340 h 3729804"/>
              <a:gd name="connsiteX2" fmla="*/ 2964477 w 3837690"/>
              <a:gd name="connsiteY2" fmla="*/ 3558897 h 3729804"/>
              <a:gd name="connsiteX3" fmla="*/ 2335224 w 3837690"/>
              <a:gd name="connsiteY3" fmla="*/ 3727442 h 3729804"/>
              <a:gd name="connsiteX4" fmla="*/ 1691557 w 3837690"/>
              <a:gd name="connsiteY4" fmla="*/ 3644413 h 3729804"/>
              <a:gd name="connsiteX5" fmla="*/ 1046696 w 3837690"/>
              <a:gd name="connsiteY5" fmla="*/ 3462165 h 3729804"/>
              <a:gd name="connsiteX6" fmla="*/ 268858 w 3837690"/>
              <a:gd name="connsiteY6" fmla="*/ 2950050 h 3729804"/>
              <a:gd name="connsiteX7" fmla="*/ 18644 w 3837690"/>
              <a:gd name="connsiteY7" fmla="*/ 2200752 h 3729804"/>
              <a:gd name="connsiteX8" fmla="*/ 30297 w 3837690"/>
              <a:gd name="connsiteY8" fmla="*/ 1762911 h 3729804"/>
              <a:gd name="connsiteX9" fmla="*/ 301529 w 3837690"/>
              <a:gd name="connsiteY9" fmla="*/ 901232 h 3729804"/>
              <a:gd name="connsiteX10" fmla="*/ 717992 w 3837690"/>
              <a:gd name="connsiteY10" fmla="*/ 341005 h 3729804"/>
              <a:gd name="connsiteX11" fmla="*/ 1651216 w 3837690"/>
              <a:gd name="connsiteY11" fmla="*/ 0 h 3729804"/>
              <a:gd name="connsiteX12" fmla="*/ 2433536 w 3837690"/>
              <a:gd name="connsiteY12" fmla="*/ 50005 h 3729804"/>
              <a:gd name="connsiteX13" fmla="*/ 3027594 w 3837690"/>
              <a:gd name="connsiteY13" fmla="*/ 370369 h 3729804"/>
              <a:gd name="connsiteX14" fmla="*/ 3385290 w 3837690"/>
              <a:gd name="connsiteY14" fmla="*/ 1171254 h 3729804"/>
              <a:gd name="connsiteX15" fmla="*/ 3461687 w 3837690"/>
              <a:gd name="connsiteY15" fmla="*/ 2214396 h 3729804"/>
              <a:gd name="connsiteX16" fmla="*/ 3430700 w 3837690"/>
              <a:gd name="connsiteY16" fmla="*/ 2656798 h 3729804"/>
              <a:gd name="connsiteX17" fmla="*/ 3292091 w 3837690"/>
              <a:gd name="connsiteY17" fmla="*/ 2978484 h 3729804"/>
              <a:gd name="connsiteX18" fmla="*/ 3837690 w 3837690"/>
              <a:gd name="connsiteY18" fmla="*/ 3223110 h 3729804"/>
              <a:gd name="connsiteX0" fmla="*/ 3835616 w 3837690"/>
              <a:gd name="connsiteY0" fmla="*/ 3219925 h 3728640"/>
              <a:gd name="connsiteX1" fmla="*/ 3416779 w 3837690"/>
              <a:gd name="connsiteY1" fmla="*/ 3528340 h 3728640"/>
              <a:gd name="connsiteX2" fmla="*/ 2964477 w 3837690"/>
              <a:gd name="connsiteY2" fmla="*/ 3558897 h 3728640"/>
              <a:gd name="connsiteX3" fmla="*/ 2335224 w 3837690"/>
              <a:gd name="connsiteY3" fmla="*/ 3727442 h 3728640"/>
              <a:gd name="connsiteX4" fmla="*/ 1046696 w 3837690"/>
              <a:gd name="connsiteY4" fmla="*/ 3462165 h 3728640"/>
              <a:gd name="connsiteX5" fmla="*/ 268858 w 3837690"/>
              <a:gd name="connsiteY5" fmla="*/ 2950050 h 3728640"/>
              <a:gd name="connsiteX6" fmla="*/ 18644 w 3837690"/>
              <a:gd name="connsiteY6" fmla="*/ 2200752 h 3728640"/>
              <a:gd name="connsiteX7" fmla="*/ 30297 w 3837690"/>
              <a:gd name="connsiteY7" fmla="*/ 1762911 h 3728640"/>
              <a:gd name="connsiteX8" fmla="*/ 301529 w 3837690"/>
              <a:gd name="connsiteY8" fmla="*/ 901232 h 3728640"/>
              <a:gd name="connsiteX9" fmla="*/ 717992 w 3837690"/>
              <a:gd name="connsiteY9" fmla="*/ 341005 h 3728640"/>
              <a:gd name="connsiteX10" fmla="*/ 1651216 w 3837690"/>
              <a:gd name="connsiteY10" fmla="*/ 0 h 3728640"/>
              <a:gd name="connsiteX11" fmla="*/ 2433536 w 3837690"/>
              <a:gd name="connsiteY11" fmla="*/ 50005 h 3728640"/>
              <a:gd name="connsiteX12" fmla="*/ 3027594 w 3837690"/>
              <a:gd name="connsiteY12" fmla="*/ 370369 h 3728640"/>
              <a:gd name="connsiteX13" fmla="*/ 3385290 w 3837690"/>
              <a:gd name="connsiteY13" fmla="*/ 1171254 h 3728640"/>
              <a:gd name="connsiteX14" fmla="*/ 3461687 w 3837690"/>
              <a:gd name="connsiteY14" fmla="*/ 2214396 h 3728640"/>
              <a:gd name="connsiteX15" fmla="*/ 3430700 w 3837690"/>
              <a:gd name="connsiteY15" fmla="*/ 2656798 h 3728640"/>
              <a:gd name="connsiteX16" fmla="*/ 3292091 w 3837690"/>
              <a:gd name="connsiteY16" fmla="*/ 2978484 h 3728640"/>
              <a:gd name="connsiteX17" fmla="*/ 3837690 w 3837690"/>
              <a:gd name="connsiteY17" fmla="*/ 3223110 h 3728640"/>
              <a:gd name="connsiteX0" fmla="*/ 3835616 w 3837690"/>
              <a:gd name="connsiteY0" fmla="*/ 3219925 h 3728656"/>
              <a:gd name="connsiteX1" fmla="*/ 3417487 w 3837690"/>
              <a:gd name="connsiteY1" fmla="*/ 3513956 h 3728656"/>
              <a:gd name="connsiteX2" fmla="*/ 2964477 w 3837690"/>
              <a:gd name="connsiteY2" fmla="*/ 3558897 h 3728656"/>
              <a:gd name="connsiteX3" fmla="*/ 2335224 w 3837690"/>
              <a:gd name="connsiteY3" fmla="*/ 3727442 h 3728656"/>
              <a:gd name="connsiteX4" fmla="*/ 1046696 w 3837690"/>
              <a:gd name="connsiteY4" fmla="*/ 3462165 h 3728656"/>
              <a:gd name="connsiteX5" fmla="*/ 268858 w 3837690"/>
              <a:gd name="connsiteY5" fmla="*/ 2950050 h 3728656"/>
              <a:gd name="connsiteX6" fmla="*/ 18644 w 3837690"/>
              <a:gd name="connsiteY6" fmla="*/ 2200752 h 3728656"/>
              <a:gd name="connsiteX7" fmla="*/ 30297 w 3837690"/>
              <a:gd name="connsiteY7" fmla="*/ 1762911 h 3728656"/>
              <a:gd name="connsiteX8" fmla="*/ 301529 w 3837690"/>
              <a:gd name="connsiteY8" fmla="*/ 901232 h 3728656"/>
              <a:gd name="connsiteX9" fmla="*/ 717992 w 3837690"/>
              <a:gd name="connsiteY9" fmla="*/ 341005 h 3728656"/>
              <a:gd name="connsiteX10" fmla="*/ 1651216 w 3837690"/>
              <a:gd name="connsiteY10" fmla="*/ 0 h 3728656"/>
              <a:gd name="connsiteX11" fmla="*/ 2433536 w 3837690"/>
              <a:gd name="connsiteY11" fmla="*/ 50005 h 3728656"/>
              <a:gd name="connsiteX12" fmla="*/ 3027594 w 3837690"/>
              <a:gd name="connsiteY12" fmla="*/ 370369 h 3728656"/>
              <a:gd name="connsiteX13" fmla="*/ 3385290 w 3837690"/>
              <a:gd name="connsiteY13" fmla="*/ 1171254 h 3728656"/>
              <a:gd name="connsiteX14" fmla="*/ 3461687 w 3837690"/>
              <a:gd name="connsiteY14" fmla="*/ 2214396 h 3728656"/>
              <a:gd name="connsiteX15" fmla="*/ 3430700 w 3837690"/>
              <a:gd name="connsiteY15" fmla="*/ 2656798 h 3728656"/>
              <a:gd name="connsiteX16" fmla="*/ 3292091 w 3837690"/>
              <a:gd name="connsiteY16" fmla="*/ 2978484 h 3728656"/>
              <a:gd name="connsiteX17" fmla="*/ 3837690 w 3837690"/>
              <a:gd name="connsiteY17" fmla="*/ 3223110 h 3728656"/>
              <a:gd name="connsiteX0" fmla="*/ 3835616 w 3835616"/>
              <a:gd name="connsiteY0" fmla="*/ 3219925 h 3728656"/>
              <a:gd name="connsiteX1" fmla="*/ 3417487 w 3835616"/>
              <a:gd name="connsiteY1" fmla="*/ 3513956 h 3728656"/>
              <a:gd name="connsiteX2" fmla="*/ 2964477 w 3835616"/>
              <a:gd name="connsiteY2" fmla="*/ 3558897 h 3728656"/>
              <a:gd name="connsiteX3" fmla="*/ 2335224 w 3835616"/>
              <a:gd name="connsiteY3" fmla="*/ 3727442 h 3728656"/>
              <a:gd name="connsiteX4" fmla="*/ 1046696 w 3835616"/>
              <a:gd name="connsiteY4" fmla="*/ 3462165 h 3728656"/>
              <a:gd name="connsiteX5" fmla="*/ 268858 w 3835616"/>
              <a:gd name="connsiteY5" fmla="*/ 2950050 h 3728656"/>
              <a:gd name="connsiteX6" fmla="*/ 18644 w 3835616"/>
              <a:gd name="connsiteY6" fmla="*/ 2200752 h 3728656"/>
              <a:gd name="connsiteX7" fmla="*/ 30297 w 3835616"/>
              <a:gd name="connsiteY7" fmla="*/ 1762911 h 3728656"/>
              <a:gd name="connsiteX8" fmla="*/ 301529 w 3835616"/>
              <a:gd name="connsiteY8" fmla="*/ 901232 h 3728656"/>
              <a:gd name="connsiteX9" fmla="*/ 717992 w 3835616"/>
              <a:gd name="connsiteY9" fmla="*/ 341005 h 3728656"/>
              <a:gd name="connsiteX10" fmla="*/ 1651216 w 3835616"/>
              <a:gd name="connsiteY10" fmla="*/ 0 h 3728656"/>
              <a:gd name="connsiteX11" fmla="*/ 2433536 w 3835616"/>
              <a:gd name="connsiteY11" fmla="*/ 50005 h 3728656"/>
              <a:gd name="connsiteX12" fmla="*/ 3027594 w 3835616"/>
              <a:gd name="connsiteY12" fmla="*/ 370369 h 3728656"/>
              <a:gd name="connsiteX13" fmla="*/ 3385290 w 3835616"/>
              <a:gd name="connsiteY13" fmla="*/ 1171254 h 3728656"/>
              <a:gd name="connsiteX14" fmla="*/ 3461687 w 3835616"/>
              <a:gd name="connsiteY14" fmla="*/ 2214396 h 3728656"/>
              <a:gd name="connsiteX15" fmla="*/ 3430700 w 3835616"/>
              <a:gd name="connsiteY15" fmla="*/ 2656798 h 3728656"/>
              <a:gd name="connsiteX16" fmla="*/ 3292091 w 3835616"/>
              <a:gd name="connsiteY16" fmla="*/ 2978484 h 3728656"/>
              <a:gd name="connsiteX17" fmla="*/ 3751780 w 3835616"/>
              <a:gd name="connsiteY17" fmla="*/ 3256428 h 3728656"/>
              <a:gd name="connsiteX0" fmla="*/ 3835616 w 3835616"/>
              <a:gd name="connsiteY0" fmla="*/ 3219925 h 3729924"/>
              <a:gd name="connsiteX1" fmla="*/ 3417487 w 3835616"/>
              <a:gd name="connsiteY1" fmla="*/ 3513956 h 3729924"/>
              <a:gd name="connsiteX2" fmla="*/ 2964477 w 3835616"/>
              <a:gd name="connsiteY2" fmla="*/ 3558897 h 3729924"/>
              <a:gd name="connsiteX3" fmla="*/ 2222800 w 3835616"/>
              <a:gd name="connsiteY3" fmla="*/ 3728717 h 3729924"/>
              <a:gd name="connsiteX4" fmla="*/ 1046696 w 3835616"/>
              <a:gd name="connsiteY4" fmla="*/ 3462165 h 3729924"/>
              <a:gd name="connsiteX5" fmla="*/ 268858 w 3835616"/>
              <a:gd name="connsiteY5" fmla="*/ 2950050 h 3729924"/>
              <a:gd name="connsiteX6" fmla="*/ 18644 w 3835616"/>
              <a:gd name="connsiteY6" fmla="*/ 2200752 h 3729924"/>
              <a:gd name="connsiteX7" fmla="*/ 30297 w 3835616"/>
              <a:gd name="connsiteY7" fmla="*/ 1762911 h 3729924"/>
              <a:gd name="connsiteX8" fmla="*/ 301529 w 3835616"/>
              <a:gd name="connsiteY8" fmla="*/ 901232 h 3729924"/>
              <a:gd name="connsiteX9" fmla="*/ 717992 w 3835616"/>
              <a:gd name="connsiteY9" fmla="*/ 341005 h 3729924"/>
              <a:gd name="connsiteX10" fmla="*/ 1651216 w 3835616"/>
              <a:gd name="connsiteY10" fmla="*/ 0 h 3729924"/>
              <a:gd name="connsiteX11" fmla="*/ 2433536 w 3835616"/>
              <a:gd name="connsiteY11" fmla="*/ 50005 h 3729924"/>
              <a:gd name="connsiteX12" fmla="*/ 3027594 w 3835616"/>
              <a:gd name="connsiteY12" fmla="*/ 370369 h 3729924"/>
              <a:gd name="connsiteX13" fmla="*/ 3385290 w 3835616"/>
              <a:gd name="connsiteY13" fmla="*/ 1171254 h 3729924"/>
              <a:gd name="connsiteX14" fmla="*/ 3461687 w 3835616"/>
              <a:gd name="connsiteY14" fmla="*/ 2214396 h 3729924"/>
              <a:gd name="connsiteX15" fmla="*/ 3430700 w 3835616"/>
              <a:gd name="connsiteY15" fmla="*/ 2656798 h 3729924"/>
              <a:gd name="connsiteX16" fmla="*/ 3292091 w 3835616"/>
              <a:gd name="connsiteY16" fmla="*/ 2978484 h 3729924"/>
              <a:gd name="connsiteX17" fmla="*/ 3751780 w 3835616"/>
              <a:gd name="connsiteY17" fmla="*/ 3256428 h 3729924"/>
              <a:gd name="connsiteX0" fmla="*/ 3835616 w 3835616"/>
              <a:gd name="connsiteY0" fmla="*/ 3219925 h 3731978"/>
              <a:gd name="connsiteX1" fmla="*/ 3417487 w 3835616"/>
              <a:gd name="connsiteY1" fmla="*/ 3513956 h 3731978"/>
              <a:gd name="connsiteX2" fmla="*/ 2964477 w 3835616"/>
              <a:gd name="connsiteY2" fmla="*/ 3558897 h 3731978"/>
              <a:gd name="connsiteX3" fmla="*/ 2222800 w 3835616"/>
              <a:gd name="connsiteY3" fmla="*/ 3728717 h 3731978"/>
              <a:gd name="connsiteX4" fmla="*/ 1046696 w 3835616"/>
              <a:gd name="connsiteY4" fmla="*/ 3462165 h 3731978"/>
              <a:gd name="connsiteX5" fmla="*/ 268858 w 3835616"/>
              <a:gd name="connsiteY5" fmla="*/ 2950050 h 3731978"/>
              <a:gd name="connsiteX6" fmla="*/ 18644 w 3835616"/>
              <a:gd name="connsiteY6" fmla="*/ 2200752 h 3731978"/>
              <a:gd name="connsiteX7" fmla="*/ 30297 w 3835616"/>
              <a:gd name="connsiteY7" fmla="*/ 1762911 h 3731978"/>
              <a:gd name="connsiteX8" fmla="*/ 301529 w 3835616"/>
              <a:gd name="connsiteY8" fmla="*/ 901232 h 3731978"/>
              <a:gd name="connsiteX9" fmla="*/ 717992 w 3835616"/>
              <a:gd name="connsiteY9" fmla="*/ 341005 h 3731978"/>
              <a:gd name="connsiteX10" fmla="*/ 1651216 w 3835616"/>
              <a:gd name="connsiteY10" fmla="*/ 0 h 3731978"/>
              <a:gd name="connsiteX11" fmla="*/ 2433536 w 3835616"/>
              <a:gd name="connsiteY11" fmla="*/ 50005 h 3731978"/>
              <a:gd name="connsiteX12" fmla="*/ 3027594 w 3835616"/>
              <a:gd name="connsiteY12" fmla="*/ 370369 h 3731978"/>
              <a:gd name="connsiteX13" fmla="*/ 3385290 w 3835616"/>
              <a:gd name="connsiteY13" fmla="*/ 1171254 h 3731978"/>
              <a:gd name="connsiteX14" fmla="*/ 3461687 w 3835616"/>
              <a:gd name="connsiteY14" fmla="*/ 2214396 h 3731978"/>
              <a:gd name="connsiteX15" fmla="*/ 3430700 w 3835616"/>
              <a:gd name="connsiteY15" fmla="*/ 2656798 h 3731978"/>
              <a:gd name="connsiteX16" fmla="*/ 3292091 w 3835616"/>
              <a:gd name="connsiteY16" fmla="*/ 2978484 h 3731978"/>
              <a:gd name="connsiteX17" fmla="*/ 3751780 w 3835616"/>
              <a:gd name="connsiteY17" fmla="*/ 3256428 h 3731978"/>
              <a:gd name="connsiteX0" fmla="*/ 3835616 w 3835616"/>
              <a:gd name="connsiteY0" fmla="*/ 3219925 h 3731979"/>
              <a:gd name="connsiteX1" fmla="*/ 3417487 w 3835616"/>
              <a:gd name="connsiteY1" fmla="*/ 3513956 h 3731979"/>
              <a:gd name="connsiteX2" fmla="*/ 2964477 w 3835616"/>
              <a:gd name="connsiteY2" fmla="*/ 3558897 h 3731979"/>
              <a:gd name="connsiteX3" fmla="*/ 2222800 w 3835616"/>
              <a:gd name="connsiteY3" fmla="*/ 3728717 h 3731979"/>
              <a:gd name="connsiteX4" fmla="*/ 1046696 w 3835616"/>
              <a:gd name="connsiteY4" fmla="*/ 3462165 h 3731979"/>
              <a:gd name="connsiteX5" fmla="*/ 268858 w 3835616"/>
              <a:gd name="connsiteY5" fmla="*/ 2950050 h 3731979"/>
              <a:gd name="connsiteX6" fmla="*/ 18644 w 3835616"/>
              <a:gd name="connsiteY6" fmla="*/ 2200752 h 3731979"/>
              <a:gd name="connsiteX7" fmla="*/ 30297 w 3835616"/>
              <a:gd name="connsiteY7" fmla="*/ 1762911 h 3731979"/>
              <a:gd name="connsiteX8" fmla="*/ 717992 w 3835616"/>
              <a:gd name="connsiteY8" fmla="*/ 341005 h 3731979"/>
              <a:gd name="connsiteX9" fmla="*/ 1651216 w 3835616"/>
              <a:gd name="connsiteY9" fmla="*/ 0 h 3731979"/>
              <a:gd name="connsiteX10" fmla="*/ 2433536 w 3835616"/>
              <a:gd name="connsiteY10" fmla="*/ 50005 h 3731979"/>
              <a:gd name="connsiteX11" fmla="*/ 3027594 w 3835616"/>
              <a:gd name="connsiteY11" fmla="*/ 370369 h 3731979"/>
              <a:gd name="connsiteX12" fmla="*/ 3385290 w 3835616"/>
              <a:gd name="connsiteY12" fmla="*/ 1171254 h 3731979"/>
              <a:gd name="connsiteX13" fmla="*/ 3461687 w 3835616"/>
              <a:gd name="connsiteY13" fmla="*/ 2214396 h 3731979"/>
              <a:gd name="connsiteX14" fmla="*/ 3430700 w 3835616"/>
              <a:gd name="connsiteY14" fmla="*/ 2656798 h 3731979"/>
              <a:gd name="connsiteX15" fmla="*/ 3292091 w 3835616"/>
              <a:gd name="connsiteY15" fmla="*/ 2978484 h 3731979"/>
              <a:gd name="connsiteX16" fmla="*/ 3751780 w 3835616"/>
              <a:gd name="connsiteY16" fmla="*/ 3256428 h 3731979"/>
              <a:gd name="connsiteX0" fmla="*/ 3835616 w 3835616"/>
              <a:gd name="connsiteY0" fmla="*/ 3219925 h 3731979"/>
              <a:gd name="connsiteX1" fmla="*/ 3417487 w 3835616"/>
              <a:gd name="connsiteY1" fmla="*/ 3513956 h 3731979"/>
              <a:gd name="connsiteX2" fmla="*/ 2964477 w 3835616"/>
              <a:gd name="connsiteY2" fmla="*/ 3558897 h 3731979"/>
              <a:gd name="connsiteX3" fmla="*/ 2222800 w 3835616"/>
              <a:gd name="connsiteY3" fmla="*/ 3728717 h 3731979"/>
              <a:gd name="connsiteX4" fmla="*/ 1046696 w 3835616"/>
              <a:gd name="connsiteY4" fmla="*/ 3462165 h 3731979"/>
              <a:gd name="connsiteX5" fmla="*/ 268858 w 3835616"/>
              <a:gd name="connsiteY5" fmla="*/ 2950050 h 3731979"/>
              <a:gd name="connsiteX6" fmla="*/ 18644 w 3835616"/>
              <a:gd name="connsiteY6" fmla="*/ 2200752 h 3731979"/>
              <a:gd name="connsiteX7" fmla="*/ 30297 w 3835616"/>
              <a:gd name="connsiteY7" fmla="*/ 1762911 h 3731979"/>
              <a:gd name="connsiteX8" fmla="*/ 542523 w 3835616"/>
              <a:gd name="connsiteY8" fmla="*/ 291475 h 3731979"/>
              <a:gd name="connsiteX9" fmla="*/ 1651216 w 3835616"/>
              <a:gd name="connsiteY9" fmla="*/ 0 h 3731979"/>
              <a:gd name="connsiteX10" fmla="*/ 2433536 w 3835616"/>
              <a:gd name="connsiteY10" fmla="*/ 50005 h 3731979"/>
              <a:gd name="connsiteX11" fmla="*/ 3027594 w 3835616"/>
              <a:gd name="connsiteY11" fmla="*/ 370369 h 3731979"/>
              <a:gd name="connsiteX12" fmla="*/ 3385290 w 3835616"/>
              <a:gd name="connsiteY12" fmla="*/ 1171254 h 3731979"/>
              <a:gd name="connsiteX13" fmla="*/ 3461687 w 3835616"/>
              <a:gd name="connsiteY13" fmla="*/ 2214396 h 3731979"/>
              <a:gd name="connsiteX14" fmla="*/ 3430700 w 3835616"/>
              <a:gd name="connsiteY14" fmla="*/ 2656798 h 3731979"/>
              <a:gd name="connsiteX15" fmla="*/ 3292091 w 3835616"/>
              <a:gd name="connsiteY15" fmla="*/ 2978484 h 3731979"/>
              <a:gd name="connsiteX16" fmla="*/ 3751780 w 3835616"/>
              <a:gd name="connsiteY16" fmla="*/ 3256428 h 3731979"/>
              <a:gd name="connsiteX0" fmla="*/ 3833553 w 3833553"/>
              <a:gd name="connsiteY0" fmla="*/ 3219925 h 3731979"/>
              <a:gd name="connsiteX1" fmla="*/ 3415424 w 3833553"/>
              <a:gd name="connsiteY1" fmla="*/ 3513956 h 3731979"/>
              <a:gd name="connsiteX2" fmla="*/ 2962414 w 3833553"/>
              <a:gd name="connsiteY2" fmla="*/ 3558897 h 3731979"/>
              <a:gd name="connsiteX3" fmla="*/ 2220737 w 3833553"/>
              <a:gd name="connsiteY3" fmla="*/ 3728717 h 3731979"/>
              <a:gd name="connsiteX4" fmla="*/ 1044633 w 3833553"/>
              <a:gd name="connsiteY4" fmla="*/ 3462165 h 3731979"/>
              <a:gd name="connsiteX5" fmla="*/ 266795 w 3833553"/>
              <a:gd name="connsiteY5" fmla="*/ 2950050 h 3731979"/>
              <a:gd name="connsiteX6" fmla="*/ 16581 w 3833553"/>
              <a:gd name="connsiteY6" fmla="*/ 2200752 h 3731979"/>
              <a:gd name="connsiteX7" fmla="*/ 34598 w 3833553"/>
              <a:gd name="connsiteY7" fmla="*/ 1633447 h 3731979"/>
              <a:gd name="connsiteX8" fmla="*/ 540460 w 3833553"/>
              <a:gd name="connsiteY8" fmla="*/ 291475 h 3731979"/>
              <a:gd name="connsiteX9" fmla="*/ 1649153 w 3833553"/>
              <a:gd name="connsiteY9" fmla="*/ 0 h 3731979"/>
              <a:gd name="connsiteX10" fmla="*/ 2431473 w 3833553"/>
              <a:gd name="connsiteY10" fmla="*/ 50005 h 3731979"/>
              <a:gd name="connsiteX11" fmla="*/ 3025531 w 3833553"/>
              <a:gd name="connsiteY11" fmla="*/ 370369 h 3731979"/>
              <a:gd name="connsiteX12" fmla="*/ 3383227 w 3833553"/>
              <a:gd name="connsiteY12" fmla="*/ 1171254 h 3731979"/>
              <a:gd name="connsiteX13" fmla="*/ 3459624 w 3833553"/>
              <a:gd name="connsiteY13" fmla="*/ 2214396 h 3731979"/>
              <a:gd name="connsiteX14" fmla="*/ 3428637 w 3833553"/>
              <a:gd name="connsiteY14" fmla="*/ 2656798 h 3731979"/>
              <a:gd name="connsiteX15" fmla="*/ 3290028 w 3833553"/>
              <a:gd name="connsiteY15" fmla="*/ 2978484 h 3731979"/>
              <a:gd name="connsiteX16" fmla="*/ 3749717 w 3833553"/>
              <a:gd name="connsiteY16" fmla="*/ 3256428 h 3731979"/>
              <a:gd name="connsiteX0" fmla="*/ 3833553 w 3833553"/>
              <a:gd name="connsiteY0" fmla="*/ 3219925 h 3731979"/>
              <a:gd name="connsiteX1" fmla="*/ 3415424 w 3833553"/>
              <a:gd name="connsiteY1" fmla="*/ 3513956 h 3731979"/>
              <a:gd name="connsiteX2" fmla="*/ 2962414 w 3833553"/>
              <a:gd name="connsiteY2" fmla="*/ 3558897 h 3731979"/>
              <a:gd name="connsiteX3" fmla="*/ 2220737 w 3833553"/>
              <a:gd name="connsiteY3" fmla="*/ 3728717 h 3731979"/>
              <a:gd name="connsiteX4" fmla="*/ 1044633 w 3833553"/>
              <a:gd name="connsiteY4" fmla="*/ 3462165 h 3731979"/>
              <a:gd name="connsiteX5" fmla="*/ 266795 w 3833553"/>
              <a:gd name="connsiteY5" fmla="*/ 2950050 h 3731979"/>
              <a:gd name="connsiteX6" fmla="*/ 16581 w 3833553"/>
              <a:gd name="connsiteY6" fmla="*/ 2200752 h 3731979"/>
              <a:gd name="connsiteX7" fmla="*/ 34598 w 3833553"/>
              <a:gd name="connsiteY7" fmla="*/ 1633447 h 3731979"/>
              <a:gd name="connsiteX8" fmla="*/ 540460 w 3833553"/>
              <a:gd name="connsiteY8" fmla="*/ 291475 h 3731979"/>
              <a:gd name="connsiteX9" fmla="*/ 1649153 w 3833553"/>
              <a:gd name="connsiteY9" fmla="*/ 0 h 3731979"/>
              <a:gd name="connsiteX10" fmla="*/ 2431473 w 3833553"/>
              <a:gd name="connsiteY10" fmla="*/ 50005 h 3731979"/>
              <a:gd name="connsiteX11" fmla="*/ 3025531 w 3833553"/>
              <a:gd name="connsiteY11" fmla="*/ 370369 h 3731979"/>
              <a:gd name="connsiteX12" fmla="*/ 3383227 w 3833553"/>
              <a:gd name="connsiteY12" fmla="*/ 1171254 h 3731979"/>
              <a:gd name="connsiteX13" fmla="*/ 3459624 w 3833553"/>
              <a:gd name="connsiteY13" fmla="*/ 2214396 h 3731979"/>
              <a:gd name="connsiteX14" fmla="*/ 3428637 w 3833553"/>
              <a:gd name="connsiteY14" fmla="*/ 2656798 h 3731979"/>
              <a:gd name="connsiteX15" fmla="*/ 3290028 w 3833553"/>
              <a:gd name="connsiteY15" fmla="*/ 2978484 h 3731979"/>
              <a:gd name="connsiteX16" fmla="*/ 3749717 w 3833553"/>
              <a:gd name="connsiteY16" fmla="*/ 3256428 h 3731979"/>
              <a:gd name="connsiteX0" fmla="*/ 3833188 w 3833188"/>
              <a:gd name="connsiteY0" fmla="*/ 3219925 h 3731979"/>
              <a:gd name="connsiteX1" fmla="*/ 3415059 w 3833188"/>
              <a:gd name="connsiteY1" fmla="*/ 3513956 h 3731979"/>
              <a:gd name="connsiteX2" fmla="*/ 2962049 w 3833188"/>
              <a:gd name="connsiteY2" fmla="*/ 3558897 h 3731979"/>
              <a:gd name="connsiteX3" fmla="*/ 2220372 w 3833188"/>
              <a:gd name="connsiteY3" fmla="*/ 3728717 h 3731979"/>
              <a:gd name="connsiteX4" fmla="*/ 1044268 w 3833188"/>
              <a:gd name="connsiteY4" fmla="*/ 3462165 h 3731979"/>
              <a:gd name="connsiteX5" fmla="*/ 261479 w 3833188"/>
              <a:gd name="connsiteY5" fmla="*/ 3050740 h 3731979"/>
              <a:gd name="connsiteX6" fmla="*/ 16216 w 3833188"/>
              <a:gd name="connsiteY6" fmla="*/ 2200752 h 3731979"/>
              <a:gd name="connsiteX7" fmla="*/ 34233 w 3833188"/>
              <a:gd name="connsiteY7" fmla="*/ 1633447 h 3731979"/>
              <a:gd name="connsiteX8" fmla="*/ 540095 w 3833188"/>
              <a:gd name="connsiteY8" fmla="*/ 291475 h 3731979"/>
              <a:gd name="connsiteX9" fmla="*/ 1648788 w 3833188"/>
              <a:gd name="connsiteY9" fmla="*/ 0 h 3731979"/>
              <a:gd name="connsiteX10" fmla="*/ 2431108 w 3833188"/>
              <a:gd name="connsiteY10" fmla="*/ 50005 h 3731979"/>
              <a:gd name="connsiteX11" fmla="*/ 3025166 w 3833188"/>
              <a:gd name="connsiteY11" fmla="*/ 370369 h 3731979"/>
              <a:gd name="connsiteX12" fmla="*/ 3382862 w 3833188"/>
              <a:gd name="connsiteY12" fmla="*/ 1171254 h 3731979"/>
              <a:gd name="connsiteX13" fmla="*/ 3459259 w 3833188"/>
              <a:gd name="connsiteY13" fmla="*/ 2214396 h 3731979"/>
              <a:gd name="connsiteX14" fmla="*/ 3428272 w 3833188"/>
              <a:gd name="connsiteY14" fmla="*/ 2656798 h 3731979"/>
              <a:gd name="connsiteX15" fmla="*/ 3289663 w 3833188"/>
              <a:gd name="connsiteY15" fmla="*/ 2978484 h 3731979"/>
              <a:gd name="connsiteX16" fmla="*/ 3749352 w 3833188"/>
              <a:gd name="connsiteY16" fmla="*/ 3256428 h 3731979"/>
              <a:gd name="connsiteX0" fmla="*/ 3833188 w 3833188"/>
              <a:gd name="connsiteY0" fmla="*/ 3219925 h 3729118"/>
              <a:gd name="connsiteX1" fmla="*/ 3415059 w 3833188"/>
              <a:gd name="connsiteY1" fmla="*/ 3513956 h 3729118"/>
              <a:gd name="connsiteX2" fmla="*/ 2962049 w 3833188"/>
              <a:gd name="connsiteY2" fmla="*/ 3558897 h 3729118"/>
              <a:gd name="connsiteX3" fmla="*/ 2220372 w 3833188"/>
              <a:gd name="connsiteY3" fmla="*/ 3728717 h 3729118"/>
              <a:gd name="connsiteX4" fmla="*/ 1042147 w 3833188"/>
              <a:gd name="connsiteY4" fmla="*/ 3505319 h 3729118"/>
              <a:gd name="connsiteX5" fmla="*/ 261479 w 3833188"/>
              <a:gd name="connsiteY5" fmla="*/ 3050740 h 3729118"/>
              <a:gd name="connsiteX6" fmla="*/ 16216 w 3833188"/>
              <a:gd name="connsiteY6" fmla="*/ 2200752 h 3729118"/>
              <a:gd name="connsiteX7" fmla="*/ 34233 w 3833188"/>
              <a:gd name="connsiteY7" fmla="*/ 1633447 h 3729118"/>
              <a:gd name="connsiteX8" fmla="*/ 540095 w 3833188"/>
              <a:gd name="connsiteY8" fmla="*/ 291475 h 3729118"/>
              <a:gd name="connsiteX9" fmla="*/ 1648788 w 3833188"/>
              <a:gd name="connsiteY9" fmla="*/ 0 h 3729118"/>
              <a:gd name="connsiteX10" fmla="*/ 2431108 w 3833188"/>
              <a:gd name="connsiteY10" fmla="*/ 50005 h 3729118"/>
              <a:gd name="connsiteX11" fmla="*/ 3025166 w 3833188"/>
              <a:gd name="connsiteY11" fmla="*/ 370369 h 3729118"/>
              <a:gd name="connsiteX12" fmla="*/ 3382862 w 3833188"/>
              <a:gd name="connsiteY12" fmla="*/ 1171254 h 3729118"/>
              <a:gd name="connsiteX13" fmla="*/ 3459259 w 3833188"/>
              <a:gd name="connsiteY13" fmla="*/ 2214396 h 3729118"/>
              <a:gd name="connsiteX14" fmla="*/ 3428272 w 3833188"/>
              <a:gd name="connsiteY14" fmla="*/ 2656798 h 3729118"/>
              <a:gd name="connsiteX15" fmla="*/ 3289663 w 3833188"/>
              <a:gd name="connsiteY15" fmla="*/ 2978484 h 3729118"/>
              <a:gd name="connsiteX16" fmla="*/ 3749352 w 3833188"/>
              <a:gd name="connsiteY16" fmla="*/ 3256428 h 3729118"/>
              <a:gd name="connsiteX0" fmla="*/ 3755903 w 3755903"/>
              <a:gd name="connsiteY0" fmla="*/ 3264410 h 3729117"/>
              <a:gd name="connsiteX1" fmla="*/ 3415059 w 3755903"/>
              <a:gd name="connsiteY1" fmla="*/ 3513956 h 3729117"/>
              <a:gd name="connsiteX2" fmla="*/ 2962049 w 3755903"/>
              <a:gd name="connsiteY2" fmla="*/ 3558897 h 3729117"/>
              <a:gd name="connsiteX3" fmla="*/ 2220372 w 3755903"/>
              <a:gd name="connsiteY3" fmla="*/ 3728717 h 3729117"/>
              <a:gd name="connsiteX4" fmla="*/ 1042147 w 3755903"/>
              <a:gd name="connsiteY4" fmla="*/ 3505319 h 3729117"/>
              <a:gd name="connsiteX5" fmla="*/ 261479 w 3755903"/>
              <a:gd name="connsiteY5" fmla="*/ 3050740 h 3729117"/>
              <a:gd name="connsiteX6" fmla="*/ 16216 w 3755903"/>
              <a:gd name="connsiteY6" fmla="*/ 2200752 h 3729117"/>
              <a:gd name="connsiteX7" fmla="*/ 34233 w 3755903"/>
              <a:gd name="connsiteY7" fmla="*/ 1633447 h 3729117"/>
              <a:gd name="connsiteX8" fmla="*/ 540095 w 3755903"/>
              <a:gd name="connsiteY8" fmla="*/ 291475 h 3729117"/>
              <a:gd name="connsiteX9" fmla="*/ 1648788 w 3755903"/>
              <a:gd name="connsiteY9" fmla="*/ 0 h 3729117"/>
              <a:gd name="connsiteX10" fmla="*/ 2431108 w 3755903"/>
              <a:gd name="connsiteY10" fmla="*/ 50005 h 3729117"/>
              <a:gd name="connsiteX11" fmla="*/ 3025166 w 3755903"/>
              <a:gd name="connsiteY11" fmla="*/ 370369 h 3729117"/>
              <a:gd name="connsiteX12" fmla="*/ 3382862 w 3755903"/>
              <a:gd name="connsiteY12" fmla="*/ 1171254 h 3729117"/>
              <a:gd name="connsiteX13" fmla="*/ 3459259 w 3755903"/>
              <a:gd name="connsiteY13" fmla="*/ 2214396 h 3729117"/>
              <a:gd name="connsiteX14" fmla="*/ 3428272 w 3755903"/>
              <a:gd name="connsiteY14" fmla="*/ 2656798 h 3729117"/>
              <a:gd name="connsiteX15" fmla="*/ 3289663 w 3755903"/>
              <a:gd name="connsiteY15" fmla="*/ 2978484 h 3729117"/>
              <a:gd name="connsiteX16" fmla="*/ 3749352 w 3755903"/>
              <a:gd name="connsiteY16" fmla="*/ 3256428 h 3729117"/>
              <a:gd name="connsiteX0" fmla="*/ 3755903 w 3755903"/>
              <a:gd name="connsiteY0" fmla="*/ 3264410 h 3729114"/>
              <a:gd name="connsiteX1" fmla="*/ 3391649 w 3755903"/>
              <a:gd name="connsiteY1" fmla="*/ 3520134 h 3729114"/>
              <a:gd name="connsiteX2" fmla="*/ 2962049 w 3755903"/>
              <a:gd name="connsiteY2" fmla="*/ 3558897 h 3729114"/>
              <a:gd name="connsiteX3" fmla="*/ 2220372 w 3755903"/>
              <a:gd name="connsiteY3" fmla="*/ 3728717 h 3729114"/>
              <a:gd name="connsiteX4" fmla="*/ 1042147 w 3755903"/>
              <a:gd name="connsiteY4" fmla="*/ 3505319 h 3729114"/>
              <a:gd name="connsiteX5" fmla="*/ 261479 w 3755903"/>
              <a:gd name="connsiteY5" fmla="*/ 3050740 h 3729114"/>
              <a:gd name="connsiteX6" fmla="*/ 16216 w 3755903"/>
              <a:gd name="connsiteY6" fmla="*/ 2200752 h 3729114"/>
              <a:gd name="connsiteX7" fmla="*/ 34233 w 3755903"/>
              <a:gd name="connsiteY7" fmla="*/ 1633447 h 3729114"/>
              <a:gd name="connsiteX8" fmla="*/ 540095 w 3755903"/>
              <a:gd name="connsiteY8" fmla="*/ 291475 h 3729114"/>
              <a:gd name="connsiteX9" fmla="*/ 1648788 w 3755903"/>
              <a:gd name="connsiteY9" fmla="*/ 0 h 3729114"/>
              <a:gd name="connsiteX10" fmla="*/ 2431108 w 3755903"/>
              <a:gd name="connsiteY10" fmla="*/ 50005 h 3729114"/>
              <a:gd name="connsiteX11" fmla="*/ 3025166 w 3755903"/>
              <a:gd name="connsiteY11" fmla="*/ 370369 h 3729114"/>
              <a:gd name="connsiteX12" fmla="*/ 3382862 w 3755903"/>
              <a:gd name="connsiteY12" fmla="*/ 1171254 h 3729114"/>
              <a:gd name="connsiteX13" fmla="*/ 3459259 w 3755903"/>
              <a:gd name="connsiteY13" fmla="*/ 2214396 h 3729114"/>
              <a:gd name="connsiteX14" fmla="*/ 3428272 w 3755903"/>
              <a:gd name="connsiteY14" fmla="*/ 2656798 h 3729114"/>
              <a:gd name="connsiteX15" fmla="*/ 3289663 w 3755903"/>
              <a:gd name="connsiteY15" fmla="*/ 2978484 h 3729114"/>
              <a:gd name="connsiteX16" fmla="*/ 3749352 w 3755903"/>
              <a:gd name="connsiteY16" fmla="*/ 3256428 h 3729114"/>
              <a:gd name="connsiteX0" fmla="*/ 3755903 w 3755903"/>
              <a:gd name="connsiteY0" fmla="*/ 3264410 h 3729114"/>
              <a:gd name="connsiteX1" fmla="*/ 3391649 w 3755903"/>
              <a:gd name="connsiteY1" fmla="*/ 3520134 h 3729114"/>
              <a:gd name="connsiteX2" fmla="*/ 2962049 w 3755903"/>
              <a:gd name="connsiteY2" fmla="*/ 3558897 h 3729114"/>
              <a:gd name="connsiteX3" fmla="*/ 2220372 w 3755903"/>
              <a:gd name="connsiteY3" fmla="*/ 3728717 h 3729114"/>
              <a:gd name="connsiteX4" fmla="*/ 1042147 w 3755903"/>
              <a:gd name="connsiteY4" fmla="*/ 3505319 h 3729114"/>
              <a:gd name="connsiteX5" fmla="*/ 261479 w 3755903"/>
              <a:gd name="connsiteY5" fmla="*/ 3050740 h 3729114"/>
              <a:gd name="connsiteX6" fmla="*/ 16216 w 3755903"/>
              <a:gd name="connsiteY6" fmla="*/ 2200752 h 3729114"/>
              <a:gd name="connsiteX7" fmla="*/ 34233 w 3755903"/>
              <a:gd name="connsiteY7" fmla="*/ 1633447 h 3729114"/>
              <a:gd name="connsiteX8" fmla="*/ 540095 w 3755903"/>
              <a:gd name="connsiteY8" fmla="*/ 291475 h 3729114"/>
              <a:gd name="connsiteX9" fmla="*/ 1648788 w 3755903"/>
              <a:gd name="connsiteY9" fmla="*/ 0 h 3729114"/>
              <a:gd name="connsiteX10" fmla="*/ 2431108 w 3755903"/>
              <a:gd name="connsiteY10" fmla="*/ 50005 h 3729114"/>
              <a:gd name="connsiteX11" fmla="*/ 3025166 w 3755903"/>
              <a:gd name="connsiteY11" fmla="*/ 370369 h 3729114"/>
              <a:gd name="connsiteX12" fmla="*/ 3382862 w 3755903"/>
              <a:gd name="connsiteY12" fmla="*/ 1171254 h 3729114"/>
              <a:gd name="connsiteX13" fmla="*/ 3459259 w 3755903"/>
              <a:gd name="connsiteY13" fmla="*/ 2214396 h 3729114"/>
              <a:gd name="connsiteX14" fmla="*/ 3422529 w 3755903"/>
              <a:gd name="connsiteY14" fmla="*/ 2656123 h 3729114"/>
              <a:gd name="connsiteX15" fmla="*/ 3289663 w 3755903"/>
              <a:gd name="connsiteY15" fmla="*/ 2978484 h 3729114"/>
              <a:gd name="connsiteX16" fmla="*/ 3749352 w 3755903"/>
              <a:gd name="connsiteY16" fmla="*/ 3256428 h 3729114"/>
              <a:gd name="connsiteX0" fmla="*/ 3755903 w 3755903"/>
              <a:gd name="connsiteY0" fmla="*/ 3264410 h 3729114"/>
              <a:gd name="connsiteX1" fmla="*/ 3391649 w 3755903"/>
              <a:gd name="connsiteY1" fmla="*/ 3520134 h 3729114"/>
              <a:gd name="connsiteX2" fmla="*/ 2962049 w 3755903"/>
              <a:gd name="connsiteY2" fmla="*/ 3558897 h 3729114"/>
              <a:gd name="connsiteX3" fmla="*/ 2220372 w 3755903"/>
              <a:gd name="connsiteY3" fmla="*/ 3728717 h 3729114"/>
              <a:gd name="connsiteX4" fmla="*/ 1042147 w 3755903"/>
              <a:gd name="connsiteY4" fmla="*/ 3505319 h 3729114"/>
              <a:gd name="connsiteX5" fmla="*/ 261479 w 3755903"/>
              <a:gd name="connsiteY5" fmla="*/ 3050740 h 3729114"/>
              <a:gd name="connsiteX6" fmla="*/ 16216 w 3755903"/>
              <a:gd name="connsiteY6" fmla="*/ 2200752 h 3729114"/>
              <a:gd name="connsiteX7" fmla="*/ 34233 w 3755903"/>
              <a:gd name="connsiteY7" fmla="*/ 1633447 h 3729114"/>
              <a:gd name="connsiteX8" fmla="*/ 540095 w 3755903"/>
              <a:gd name="connsiteY8" fmla="*/ 291475 h 3729114"/>
              <a:gd name="connsiteX9" fmla="*/ 1648788 w 3755903"/>
              <a:gd name="connsiteY9" fmla="*/ 0 h 3729114"/>
              <a:gd name="connsiteX10" fmla="*/ 2431108 w 3755903"/>
              <a:gd name="connsiteY10" fmla="*/ 50005 h 3729114"/>
              <a:gd name="connsiteX11" fmla="*/ 3025166 w 3755903"/>
              <a:gd name="connsiteY11" fmla="*/ 370369 h 3729114"/>
              <a:gd name="connsiteX12" fmla="*/ 3382862 w 3755903"/>
              <a:gd name="connsiteY12" fmla="*/ 1171254 h 3729114"/>
              <a:gd name="connsiteX13" fmla="*/ 3422529 w 3755903"/>
              <a:gd name="connsiteY13" fmla="*/ 2656123 h 3729114"/>
              <a:gd name="connsiteX14" fmla="*/ 3289663 w 3755903"/>
              <a:gd name="connsiteY14" fmla="*/ 2978484 h 3729114"/>
              <a:gd name="connsiteX15" fmla="*/ 3749352 w 3755903"/>
              <a:gd name="connsiteY15" fmla="*/ 3256428 h 3729114"/>
              <a:gd name="connsiteX0" fmla="*/ 3755903 w 3755903"/>
              <a:gd name="connsiteY0" fmla="*/ 3264410 h 3729114"/>
              <a:gd name="connsiteX1" fmla="*/ 3391649 w 3755903"/>
              <a:gd name="connsiteY1" fmla="*/ 3520134 h 3729114"/>
              <a:gd name="connsiteX2" fmla="*/ 2962049 w 3755903"/>
              <a:gd name="connsiteY2" fmla="*/ 3558897 h 3729114"/>
              <a:gd name="connsiteX3" fmla="*/ 2220372 w 3755903"/>
              <a:gd name="connsiteY3" fmla="*/ 3728717 h 3729114"/>
              <a:gd name="connsiteX4" fmla="*/ 1042147 w 3755903"/>
              <a:gd name="connsiteY4" fmla="*/ 3505319 h 3729114"/>
              <a:gd name="connsiteX5" fmla="*/ 261479 w 3755903"/>
              <a:gd name="connsiteY5" fmla="*/ 3050740 h 3729114"/>
              <a:gd name="connsiteX6" fmla="*/ 16216 w 3755903"/>
              <a:gd name="connsiteY6" fmla="*/ 2200752 h 3729114"/>
              <a:gd name="connsiteX7" fmla="*/ 34233 w 3755903"/>
              <a:gd name="connsiteY7" fmla="*/ 1633447 h 3729114"/>
              <a:gd name="connsiteX8" fmla="*/ 540095 w 3755903"/>
              <a:gd name="connsiteY8" fmla="*/ 291475 h 3729114"/>
              <a:gd name="connsiteX9" fmla="*/ 1648788 w 3755903"/>
              <a:gd name="connsiteY9" fmla="*/ 0 h 3729114"/>
              <a:gd name="connsiteX10" fmla="*/ 2431108 w 3755903"/>
              <a:gd name="connsiteY10" fmla="*/ 50005 h 3729114"/>
              <a:gd name="connsiteX11" fmla="*/ 3025166 w 3755903"/>
              <a:gd name="connsiteY11" fmla="*/ 370369 h 3729114"/>
              <a:gd name="connsiteX12" fmla="*/ 3382862 w 3755903"/>
              <a:gd name="connsiteY12" fmla="*/ 1171254 h 3729114"/>
              <a:gd name="connsiteX13" fmla="*/ 3430454 w 3755903"/>
              <a:gd name="connsiteY13" fmla="*/ 2612424 h 3729114"/>
              <a:gd name="connsiteX14" fmla="*/ 3289663 w 3755903"/>
              <a:gd name="connsiteY14" fmla="*/ 2978484 h 3729114"/>
              <a:gd name="connsiteX15" fmla="*/ 3749352 w 3755903"/>
              <a:gd name="connsiteY15" fmla="*/ 3256428 h 3729114"/>
              <a:gd name="connsiteX0" fmla="*/ 3755903 w 3755903"/>
              <a:gd name="connsiteY0" fmla="*/ 3264410 h 3729114"/>
              <a:gd name="connsiteX1" fmla="*/ 3391649 w 3755903"/>
              <a:gd name="connsiteY1" fmla="*/ 3520134 h 3729114"/>
              <a:gd name="connsiteX2" fmla="*/ 2962049 w 3755903"/>
              <a:gd name="connsiteY2" fmla="*/ 3558897 h 3729114"/>
              <a:gd name="connsiteX3" fmla="*/ 2220372 w 3755903"/>
              <a:gd name="connsiteY3" fmla="*/ 3728717 h 3729114"/>
              <a:gd name="connsiteX4" fmla="*/ 1042147 w 3755903"/>
              <a:gd name="connsiteY4" fmla="*/ 3505319 h 3729114"/>
              <a:gd name="connsiteX5" fmla="*/ 261479 w 3755903"/>
              <a:gd name="connsiteY5" fmla="*/ 3050740 h 3729114"/>
              <a:gd name="connsiteX6" fmla="*/ 16216 w 3755903"/>
              <a:gd name="connsiteY6" fmla="*/ 2200752 h 3729114"/>
              <a:gd name="connsiteX7" fmla="*/ 34233 w 3755903"/>
              <a:gd name="connsiteY7" fmla="*/ 1633447 h 3729114"/>
              <a:gd name="connsiteX8" fmla="*/ 540095 w 3755903"/>
              <a:gd name="connsiteY8" fmla="*/ 291475 h 3729114"/>
              <a:gd name="connsiteX9" fmla="*/ 1648788 w 3755903"/>
              <a:gd name="connsiteY9" fmla="*/ 0 h 3729114"/>
              <a:gd name="connsiteX10" fmla="*/ 2431108 w 3755903"/>
              <a:gd name="connsiteY10" fmla="*/ 50005 h 3729114"/>
              <a:gd name="connsiteX11" fmla="*/ 3025166 w 3755903"/>
              <a:gd name="connsiteY11" fmla="*/ 370369 h 3729114"/>
              <a:gd name="connsiteX12" fmla="*/ 3382862 w 3755903"/>
              <a:gd name="connsiteY12" fmla="*/ 1171254 h 3729114"/>
              <a:gd name="connsiteX13" fmla="*/ 3430454 w 3755903"/>
              <a:gd name="connsiteY13" fmla="*/ 2612424 h 3729114"/>
              <a:gd name="connsiteX14" fmla="*/ 3289663 w 3755903"/>
              <a:gd name="connsiteY14" fmla="*/ 2978484 h 3729114"/>
              <a:gd name="connsiteX15" fmla="*/ 3749352 w 3755903"/>
              <a:gd name="connsiteY15" fmla="*/ 3256428 h 3729114"/>
              <a:gd name="connsiteX0" fmla="*/ 3755903 w 3755903"/>
              <a:gd name="connsiteY0" fmla="*/ 3264410 h 3728881"/>
              <a:gd name="connsiteX1" fmla="*/ 3391649 w 3755903"/>
              <a:gd name="connsiteY1" fmla="*/ 3520134 h 3728881"/>
              <a:gd name="connsiteX2" fmla="*/ 2962922 w 3755903"/>
              <a:gd name="connsiteY2" fmla="*/ 3541149 h 3728881"/>
              <a:gd name="connsiteX3" fmla="*/ 2220372 w 3755903"/>
              <a:gd name="connsiteY3" fmla="*/ 3728717 h 3728881"/>
              <a:gd name="connsiteX4" fmla="*/ 1042147 w 3755903"/>
              <a:gd name="connsiteY4" fmla="*/ 3505319 h 3728881"/>
              <a:gd name="connsiteX5" fmla="*/ 261479 w 3755903"/>
              <a:gd name="connsiteY5" fmla="*/ 3050740 h 3728881"/>
              <a:gd name="connsiteX6" fmla="*/ 16216 w 3755903"/>
              <a:gd name="connsiteY6" fmla="*/ 2200752 h 3728881"/>
              <a:gd name="connsiteX7" fmla="*/ 34233 w 3755903"/>
              <a:gd name="connsiteY7" fmla="*/ 1633447 h 3728881"/>
              <a:gd name="connsiteX8" fmla="*/ 540095 w 3755903"/>
              <a:gd name="connsiteY8" fmla="*/ 291475 h 3728881"/>
              <a:gd name="connsiteX9" fmla="*/ 1648788 w 3755903"/>
              <a:gd name="connsiteY9" fmla="*/ 0 h 3728881"/>
              <a:gd name="connsiteX10" fmla="*/ 2431108 w 3755903"/>
              <a:gd name="connsiteY10" fmla="*/ 50005 h 3728881"/>
              <a:gd name="connsiteX11" fmla="*/ 3025166 w 3755903"/>
              <a:gd name="connsiteY11" fmla="*/ 370369 h 3728881"/>
              <a:gd name="connsiteX12" fmla="*/ 3382862 w 3755903"/>
              <a:gd name="connsiteY12" fmla="*/ 1171254 h 3728881"/>
              <a:gd name="connsiteX13" fmla="*/ 3430454 w 3755903"/>
              <a:gd name="connsiteY13" fmla="*/ 2612424 h 3728881"/>
              <a:gd name="connsiteX14" fmla="*/ 3289663 w 3755903"/>
              <a:gd name="connsiteY14" fmla="*/ 2978484 h 3728881"/>
              <a:gd name="connsiteX15" fmla="*/ 3749352 w 3755903"/>
              <a:gd name="connsiteY15" fmla="*/ 3256428 h 3728881"/>
              <a:gd name="connsiteX0" fmla="*/ 3755903 w 3755903"/>
              <a:gd name="connsiteY0" fmla="*/ 3264410 h 3728816"/>
              <a:gd name="connsiteX1" fmla="*/ 3391649 w 3755903"/>
              <a:gd name="connsiteY1" fmla="*/ 3520134 h 3728816"/>
              <a:gd name="connsiteX2" fmla="*/ 2962922 w 3755903"/>
              <a:gd name="connsiteY2" fmla="*/ 3541149 h 3728816"/>
              <a:gd name="connsiteX3" fmla="*/ 2220372 w 3755903"/>
              <a:gd name="connsiteY3" fmla="*/ 3728717 h 3728816"/>
              <a:gd name="connsiteX4" fmla="*/ 1039530 w 3755903"/>
              <a:gd name="connsiteY4" fmla="*/ 3558566 h 3728816"/>
              <a:gd name="connsiteX5" fmla="*/ 261479 w 3755903"/>
              <a:gd name="connsiteY5" fmla="*/ 3050740 h 3728816"/>
              <a:gd name="connsiteX6" fmla="*/ 16216 w 3755903"/>
              <a:gd name="connsiteY6" fmla="*/ 2200752 h 3728816"/>
              <a:gd name="connsiteX7" fmla="*/ 34233 w 3755903"/>
              <a:gd name="connsiteY7" fmla="*/ 1633447 h 3728816"/>
              <a:gd name="connsiteX8" fmla="*/ 540095 w 3755903"/>
              <a:gd name="connsiteY8" fmla="*/ 291475 h 3728816"/>
              <a:gd name="connsiteX9" fmla="*/ 1648788 w 3755903"/>
              <a:gd name="connsiteY9" fmla="*/ 0 h 3728816"/>
              <a:gd name="connsiteX10" fmla="*/ 2431108 w 3755903"/>
              <a:gd name="connsiteY10" fmla="*/ 50005 h 3728816"/>
              <a:gd name="connsiteX11" fmla="*/ 3025166 w 3755903"/>
              <a:gd name="connsiteY11" fmla="*/ 370369 h 3728816"/>
              <a:gd name="connsiteX12" fmla="*/ 3382862 w 3755903"/>
              <a:gd name="connsiteY12" fmla="*/ 1171254 h 3728816"/>
              <a:gd name="connsiteX13" fmla="*/ 3430454 w 3755903"/>
              <a:gd name="connsiteY13" fmla="*/ 2612424 h 3728816"/>
              <a:gd name="connsiteX14" fmla="*/ 3289663 w 3755903"/>
              <a:gd name="connsiteY14" fmla="*/ 2978484 h 3728816"/>
              <a:gd name="connsiteX15" fmla="*/ 3749352 w 3755903"/>
              <a:gd name="connsiteY15" fmla="*/ 3256428 h 3728816"/>
              <a:gd name="connsiteX0" fmla="*/ 3750266 w 3750266"/>
              <a:gd name="connsiteY0" fmla="*/ 3264410 h 3728817"/>
              <a:gd name="connsiteX1" fmla="*/ 3386012 w 3750266"/>
              <a:gd name="connsiteY1" fmla="*/ 3520134 h 3728817"/>
              <a:gd name="connsiteX2" fmla="*/ 2957285 w 3750266"/>
              <a:gd name="connsiteY2" fmla="*/ 3541149 h 3728817"/>
              <a:gd name="connsiteX3" fmla="*/ 2214735 w 3750266"/>
              <a:gd name="connsiteY3" fmla="*/ 3728717 h 3728817"/>
              <a:gd name="connsiteX4" fmla="*/ 1033893 w 3750266"/>
              <a:gd name="connsiteY4" fmla="*/ 3558566 h 3728817"/>
              <a:gd name="connsiteX5" fmla="*/ 255842 w 3750266"/>
              <a:gd name="connsiteY5" fmla="*/ 3050740 h 3728817"/>
              <a:gd name="connsiteX6" fmla="*/ 18139 w 3750266"/>
              <a:gd name="connsiteY6" fmla="*/ 2281973 h 3728817"/>
              <a:gd name="connsiteX7" fmla="*/ 28596 w 3750266"/>
              <a:gd name="connsiteY7" fmla="*/ 1633447 h 3728817"/>
              <a:gd name="connsiteX8" fmla="*/ 534458 w 3750266"/>
              <a:gd name="connsiteY8" fmla="*/ 291475 h 3728817"/>
              <a:gd name="connsiteX9" fmla="*/ 1643151 w 3750266"/>
              <a:gd name="connsiteY9" fmla="*/ 0 h 3728817"/>
              <a:gd name="connsiteX10" fmla="*/ 2425471 w 3750266"/>
              <a:gd name="connsiteY10" fmla="*/ 50005 h 3728817"/>
              <a:gd name="connsiteX11" fmla="*/ 3019529 w 3750266"/>
              <a:gd name="connsiteY11" fmla="*/ 370369 h 3728817"/>
              <a:gd name="connsiteX12" fmla="*/ 3377225 w 3750266"/>
              <a:gd name="connsiteY12" fmla="*/ 1171254 h 3728817"/>
              <a:gd name="connsiteX13" fmla="*/ 3424817 w 3750266"/>
              <a:gd name="connsiteY13" fmla="*/ 2612424 h 3728817"/>
              <a:gd name="connsiteX14" fmla="*/ 3284026 w 3750266"/>
              <a:gd name="connsiteY14" fmla="*/ 2978484 h 3728817"/>
              <a:gd name="connsiteX15" fmla="*/ 3743715 w 3750266"/>
              <a:gd name="connsiteY15" fmla="*/ 3256428 h 372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750266" h="3728817">
                <a:moveTo>
                  <a:pt x="3750266" y="3264410"/>
                </a:moveTo>
                <a:cubicBezTo>
                  <a:pt x="3737566" y="3279227"/>
                  <a:pt x="3518175" y="3474011"/>
                  <a:pt x="3386012" y="3520134"/>
                </a:cubicBezTo>
                <a:cubicBezTo>
                  <a:pt x="3253849" y="3566257"/>
                  <a:pt x="3152498" y="3506385"/>
                  <a:pt x="2957285" y="3541149"/>
                </a:cubicBezTo>
                <a:cubicBezTo>
                  <a:pt x="2762072" y="3575913"/>
                  <a:pt x="2535300" y="3725814"/>
                  <a:pt x="2214735" y="3728717"/>
                </a:cubicBezTo>
                <a:cubicBezTo>
                  <a:pt x="1894170" y="3731620"/>
                  <a:pt x="1360375" y="3671562"/>
                  <a:pt x="1033893" y="3558566"/>
                </a:cubicBezTo>
                <a:cubicBezTo>
                  <a:pt x="707411" y="3445570"/>
                  <a:pt x="425134" y="3263505"/>
                  <a:pt x="255842" y="3050740"/>
                </a:cubicBezTo>
                <a:cubicBezTo>
                  <a:pt x="86550" y="2837975"/>
                  <a:pt x="56013" y="2518188"/>
                  <a:pt x="18139" y="2281973"/>
                </a:cubicBezTo>
                <a:cubicBezTo>
                  <a:pt x="-19735" y="2045758"/>
                  <a:pt x="10668" y="1759550"/>
                  <a:pt x="28596" y="1633447"/>
                </a:cubicBezTo>
                <a:cubicBezTo>
                  <a:pt x="109920" y="1087868"/>
                  <a:pt x="265366" y="563716"/>
                  <a:pt x="534458" y="291475"/>
                </a:cubicBezTo>
                <a:cubicBezTo>
                  <a:pt x="803551" y="19234"/>
                  <a:pt x="1289344" y="6827"/>
                  <a:pt x="1643151" y="0"/>
                </a:cubicBezTo>
                <a:cubicBezTo>
                  <a:pt x="1856511" y="5080"/>
                  <a:pt x="2196075" y="-11723"/>
                  <a:pt x="2425471" y="50005"/>
                </a:cubicBezTo>
                <a:cubicBezTo>
                  <a:pt x="2654867" y="111733"/>
                  <a:pt x="2860903" y="183494"/>
                  <a:pt x="3019529" y="370369"/>
                </a:cubicBezTo>
                <a:cubicBezTo>
                  <a:pt x="3178155" y="557244"/>
                  <a:pt x="3309677" y="797578"/>
                  <a:pt x="3377225" y="1171254"/>
                </a:cubicBezTo>
                <a:cubicBezTo>
                  <a:pt x="3444773" y="1544930"/>
                  <a:pt x="3548826" y="1984764"/>
                  <a:pt x="3424817" y="2612424"/>
                </a:cubicBezTo>
                <a:cubicBezTo>
                  <a:pt x="3389203" y="2718531"/>
                  <a:pt x="3367291" y="2865644"/>
                  <a:pt x="3284026" y="2978484"/>
                </a:cubicBezTo>
                <a:cubicBezTo>
                  <a:pt x="3298252" y="3020691"/>
                  <a:pt x="3403215" y="3263535"/>
                  <a:pt x="3743715" y="3256428"/>
                </a:cubicBezTo>
              </a:path>
            </a:pathLst>
          </a:cu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6C1F2A2-D184-49FB-99E6-B2EE7A52C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539370" flipH="1" flipV="1">
            <a:off x="633254" y="452324"/>
            <a:ext cx="4036224" cy="2597228"/>
          </a:xfrm>
          <a:custGeom>
            <a:avLst/>
            <a:gdLst>
              <a:gd name="connsiteX0" fmla="*/ 3637280 w 3637280"/>
              <a:gd name="connsiteY0" fmla="*/ 3352800 h 4023360"/>
              <a:gd name="connsiteX1" fmla="*/ 3606800 w 3637280"/>
              <a:gd name="connsiteY1" fmla="*/ 3403600 h 4023360"/>
              <a:gd name="connsiteX2" fmla="*/ 3556000 w 3637280"/>
              <a:gd name="connsiteY2" fmla="*/ 3474720 h 4023360"/>
              <a:gd name="connsiteX3" fmla="*/ 3535680 w 3637280"/>
              <a:gd name="connsiteY3" fmla="*/ 3505200 h 4023360"/>
              <a:gd name="connsiteX4" fmla="*/ 3515360 w 3637280"/>
              <a:gd name="connsiteY4" fmla="*/ 3525520 h 4023360"/>
              <a:gd name="connsiteX5" fmla="*/ 3474720 w 3637280"/>
              <a:gd name="connsiteY5" fmla="*/ 3576320 h 4023360"/>
              <a:gd name="connsiteX6" fmla="*/ 3230880 w 3637280"/>
              <a:gd name="connsiteY6" fmla="*/ 3749040 h 4023360"/>
              <a:gd name="connsiteX7" fmla="*/ 2763520 w 3637280"/>
              <a:gd name="connsiteY7" fmla="*/ 3931920 h 4023360"/>
              <a:gd name="connsiteX8" fmla="*/ 2407920 w 3637280"/>
              <a:gd name="connsiteY8" fmla="*/ 4013200 h 4023360"/>
              <a:gd name="connsiteX9" fmla="*/ 2204720 w 3637280"/>
              <a:gd name="connsiteY9" fmla="*/ 4023360 h 4023360"/>
              <a:gd name="connsiteX10" fmla="*/ 1869440 w 3637280"/>
              <a:gd name="connsiteY10" fmla="*/ 4013200 h 4023360"/>
              <a:gd name="connsiteX11" fmla="*/ 1483360 w 3637280"/>
              <a:gd name="connsiteY11" fmla="*/ 3942080 h 4023360"/>
              <a:gd name="connsiteX12" fmla="*/ 1259840 w 3637280"/>
              <a:gd name="connsiteY12" fmla="*/ 3870960 h 4023360"/>
              <a:gd name="connsiteX13" fmla="*/ 1056640 w 3637280"/>
              <a:gd name="connsiteY13" fmla="*/ 3779520 h 4023360"/>
              <a:gd name="connsiteX14" fmla="*/ 792480 w 3637280"/>
              <a:gd name="connsiteY14" fmla="*/ 3616960 h 4023360"/>
              <a:gd name="connsiteX15" fmla="*/ 355600 w 3637280"/>
              <a:gd name="connsiteY15" fmla="*/ 3017520 h 4023360"/>
              <a:gd name="connsiteX16" fmla="*/ 152400 w 3637280"/>
              <a:gd name="connsiteY16" fmla="*/ 2611120 h 4023360"/>
              <a:gd name="connsiteX17" fmla="*/ 30480 w 3637280"/>
              <a:gd name="connsiteY17" fmla="*/ 2204720 h 4023360"/>
              <a:gd name="connsiteX18" fmla="*/ 0 w 3637280"/>
              <a:gd name="connsiteY18" fmla="*/ 1981200 h 4023360"/>
              <a:gd name="connsiteX19" fmla="*/ 71120 w 3637280"/>
              <a:gd name="connsiteY19" fmla="*/ 1158240 h 4023360"/>
              <a:gd name="connsiteX20" fmla="*/ 132080 w 3637280"/>
              <a:gd name="connsiteY20" fmla="*/ 975360 h 4023360"/>
              <a:gd name="connsiteX21" fmla="*/ 294640 w 3637280"/>
              <a:gd name="connsiteY21" fmla="*/ 690880 h 4023360"/>
              <a:gd name="connsiteX22" fmla="*/ 751840 w 3637280"/>
              <a:gd name="connsiteY22" fmla="*/ 254000 h 4023360"/>
              <a:gd name="connsiteX23" fmla="*/ 1127760 w 3637280"/>
              <a:gd name="connsiteY23" fmla="*/ 71120 h 4023360"/>
              <a:gd name="connsiteX24" fmla="*/ 1432560 w 3637280"/>
              <a:gd name="connsiteY24" fmla="*/ 10160 h 4023360"/>
              <a:gd name="connsiteX25" fmla="*/ 1625600 w 3637280"/>
              <a:gd name="connsiteY25" fmla="*/ 0 h 4023360"/>
              <a:gd name="connsiteX26" fmla="*/ 2174240 w 3637280"/>
              <a:gd name="connsiteY26" fmla="*/ 20320 h 4023360"/>
              <a:gd name="connsiteX27" fmla="*/ 2407920 w 3637280"/>
              <a:gd name="connsiteY27" fmla="*/ 101600 h 4023360"/>
              <a:gd name="connsiteX28" fmla="*/ 2580640 w 3637280"/>
              <a:gd name="connsiteY28" fmla="*/ 223520 h 4023360"/>
              <a:gd name="connsiteX29" fmla="*/ 2794000 w 3637280"/>
              <a:gd name="connsiteY29" fmla="*/ 599440 h 4023360"/>
              <a:gd name="connsiteX30" fmla="*/ 2885440 w 3637280"/>
              <a:gd name="connsiteY30" fmla="*/ 853440 h 4023360"/>
              <a:gd name="connsiteX31" fmla="*/ 3007360 w 3637280"/>
              <a:gd name="connsiteY31" fmla="*/ 1361440 h 4023360"/>
              <a:gd name="connsiteX32" fmla="*/ 3078480 w 3637280"/>
              <a:gd name="connsiteY32" fmla="*/ 1899920 h 4023360"/>
              <a:gd name="connsiteX33" fmla="*/ 3078480 w 3637280"/>
              <a:gd name="connsiteY33" fmla="*/ 2570480 h 4023360"/>
              <a:gd name="connsiteX34" fmla="*/ 3037840 w 3637280"/>
              <a:gd name="connsiteY34" fmla="*/ 2844800 h 4023360"/>
              <a:gd name="connsiteX35" fmla="*/ 3017520 w 3637280"/>
              <a:gd name="connsiteY35" fmla="*/ 2926080 h 4023360"/>
              <a:gd name="connsiteX36" fmla="*/ 2997200 w 3637280"/>
              <a:gd name="connsiteY36" fmla="*/ 2966720 h 4023360"/>
              <a:gd name="connsiteX37" fmla="*/ 3068320 w 3637280"/>
              <a:gd name="connsiteY37" fmla="*/ 3098800 h 4023360"/>
              <a:gd name="connsiteX38" fmla="*/ 3108960 w 3637280"/>
              <a:gd name="connsiteY38" fmla="*/ 3169920 h 4023360"/>
              <a:gd name="connsiteX39" fmla="*/ 3403600 w 3637280"/>
              <a:gd name="connsiteY39" fmla="*/ 3505200 h 4023360"/>
              <a:gd name="connsiteX40" fmla="*/ 3505200 w 3637280"/>
              <a:gd name="connsiteY40" fmla="*/ 3596640 h 4023360"/>
              <a:gd name="connsiteX41" fmla="*/ 3545840 w 3637280"/>
              <a:gd name="connsiteY41" fmla="*/ 3637280 h 4023360"/>
              <a:gd name="connsiteX42" fmla="*/ 3596640 w 3637280"/>
              <a:gd name="connsiteY42" fmla="*/ 3667760 h 4023360"/>
              <a:gd name="connsiteX43" fmla="*/ 3637280 w 3637280"/>
              <a:gd name="connsiteY43" fmla="*/ 3688080 h 4023360"/>
              <a:gd name="connsiteX0" fmla="*/ 3637280 w 3637280"/>
              <a:gd name="connsiteY0" fmla="*/ 3352800 h 4023360"/>
              <a:gd name="connsiteX1" fmla="*/ 3606800 w 3637280"/>
              <a:gd name="connsiteY1" fmla="*/ 3403600 h 4023360"/>
              <a:gd name="connsiteX2" fmla="*/ 3556000 w 3637280"/>
              <a:gd name="connsiteY2" fmla="*/ 3474720 h 4023360"/>
              <a:gd name="connsiteX3" fmla="*/ 3535680 w 3637280"/>
              <a:gd name="connsiteY3" fmla="*/ 3505200 h 4023360"/>
              <a:gd name="connsiteX4" fmla="*/ 3515360 w 3637280"/>
              <a:gd name="connsiteY4" fmla="*/ 3525520 h 4023360"/>
              <a:gd name="connsiteX5" fmla="*/ 3474720 w 3637280"/>
              <a:gd name="connsiteY5" fmla="*/ 3576320 h 4023360"/>
              <a:gd name="connsiteX6" fmla="*/ 3230880 w 3637280"/>
              <a:gd name="connsiteY6" fmla="*/ 3749040 h 4023360"/>
              <a:gd name="connsiteX7" fmla="*/ 2763520 w 3637280"/>
              <a:gd name="connsiteY7" fmla="*/ 3931920 h 4023360"/>
              <a:gd name="connsiteX8" fmla="*/ 2407920 w 3637280"/>
              <a:gd name="connsiteY8" fmla="*/ 4013200 h 4023360"/>
              <a:gd name="connsiteX9" fmla="*/ 2204720 w 3637280"/>
              <a:gd name="connsiteY9" fmla="*/ 4023360 h 4023360"/>
              <a:gd name="connsiteX10" fmla="*/ 1869440 w 3637280"/>
              <a:gd name="connsiteY10" fmla="*/ 4013200 h 4023360"/>
              <a:gd name="connsiteX11" fmla="*/ 1483360 w 3637280"/>
              <a:gd name="connsiteY11" fmla="*/ 3942080 h 4023360"/>
              <a:gd name="connsiteX12" fmla="*/ 1259840 w 3637280"/>
              <a:gd name="connsiteY12" fmla="*/ 3870960 h 4023360"/>
              <a:gd name="connsiteX13" fmla="*/ 1056640 w 3637280"/>
              <a:gd name="connsiteY13" fmla="*/ 3779520 h 4023360"/>
              <a:gd name="connsiteX14" fmla="*/ 792480 w 3637280"/>
              <a:gd name="connsiteY14" fmla="*/ 3616960 h 4023360"/>
              <a:gd name="connsiteX15" fmla="*/ 355600 w 3637280"/>
              <a:gd name="connsiteY15" fmla="*/ 3017520 h 4023360"/>
              <a:gd name="connsiteX16" fmla="*/ 152400 w 3637280"/>
              <a:gd name="connsiteY16" fmla="*/ 2611120 h 4023360"/>
              <a:gd name="connsiteX17" fmla="*/ 30480 w 3637280"/>
              <a:gd name="connsiteY17" fmla="*/ 2204720 h 4023360"/>
              <a:gd name="connsiteX18" fmla="*/ 0 w 3637280"/>
              <a:gd name="connsiteY18" fmla="*/ 1981200 h 4023360"/>
              <a:gd name="connsiteX19" fmla="*/ 71120 w 3637280"/>
              <a:gd name="connsiteY19" fmla="*/ 1158240 h 4023360"/>
              <a:gd name="connsiteX20" fmla="*/ 132080 w 3637280"/>
              <a:gd name="connsiteY20" fmla="*/ 975360 h 4023360"/>
              <a:gd name="connsiteX21" fmla="*/ 294640 w 3637280"/>
              <a:gd name="connsiteY21" fmla="*/ 690880 h 4023360"/>
              <a:gd name="connsiteX22" fmla="*/ 751840 w 3637280"/>
              <a:gd name="connsiteY22" fmla="*/ 254000 h 4023360"/>
              <a:gd name="connsiteX23" fmla="*/ 1127760 w 3637280"/>
              <a:gd name="connsiteY23" fmla="*/ 71120 h 4023360"/>
              <a:gd name="connsiteX24" fmla="*/ 1432560 w 3637280"/>
              <a:gd name="connsiteY24" fmla="*/ 10160 h 4023360"/>
              <a:gd name="connsiteX25" fmla="*/ 1625600 w 3637280"/>
              <a:gd name="connsiteY25" fmla="*/ 0 h 4023360"/>
              <a:gd name="connsiteX26" fmla="*/ 2174240 w 3637280"/>
              <a:gd name="connsiteY26" fmla="*/ 20320 h 4023360"/>
              <a:gd name="connsiteX27" fmla="*/ 2407920 w 3637280"/>
              <a:gd name="connsiteY27" fmla="*/ 101600 h 4023360"/>
              <a:gd name="connsiteX28" fmla="*/ 2580640 w 3637280"/>
              <a:gd name="connsiteY28" fmla="*/ 223520 h 4023360"/>
              <a:gd name="connsiteX29" fmla="*/ 2794000 w 3637280"/>
              <a:gd name="connsiteY29" fmla="*/ 599440 h 4023360"/>
              <a:gd name="connsiteX30" fmla="*/ 2885440 w 3637280"/>
              <a:gd name="connsiteY30" fmla="*/ 853440 h 4023360"/>
              <a:gd name="connsiteX31" fmla="*/ 3007360 w 3637280"/>
              <a:gd name="connsiteY31" fmla="*/ 1361440 h 4023360"/>
              <a:gd name="connsiteX32" fmla="*/ 3078480 w 3637280"/>
              <a:gd name="connsiteY32" fmla="*/ 1899920 h 4023360"/>
              <a:gd name="connsiteX33" fmla="*/ 3078480 w 3637280"/>
              <a:gd name="connsiteY33" fmla="*/ 2570480 h 4023360"/>
              <a:gd name="connsiteX34" fmla="*/ 3037840 w 3637280"/>
              <a:gd name="connsiteY34" fmla="*/ 2844800 h 4023360"/>
              <a:gd name="connsiteX35" fmla="*/ 3017520 w 3637280"/>
              <a:gd name="connsiteY35" fmla="*/ 2926080 h 4023360"/>
              <a:gd name="connsiteX36" fmla="*/ 2997200 w 3637280"/>
              <a:gd name="connsiteY36" fmla="*/ 2966720 h 4023360"/>
              <a:gd name="connsiteX37" fmla="*/ 3068320 w 3637280"/>
              <a:gd name="connsiteY37" fmla="*/ 3098800 h 4023360"/>
              <a:gd name="connsiteX38" fmla="*/ 3108960 w 3637280"/>
              <a:gd name="connsiteY38" fmla="*/ 3169920 h 4023360"/>
              <a:gd name="connsiteX39" fmla="*/ 3505200 w 3637280"/>
              <a:gd name="connsiteY39" fmla="*/ 3596640 h 4023360"/>
              <a:gd name="connsiteX40" fmla="*/ 3545840 w 3637280"/>
              <a:gd name="connsiteY40" fmla="*/ 3637280 h 4023360"/>
              <a:gd name="connsiteX41" fmla="*/ 3596640 w 3637280"/>
              <a:gd name="connsiteY41" fmla="*/ 3667760 h 4023360"/>
              <a:gd name="connsiteX42" fmla="*/ 3637280 w 3637280"/>
              <a:gd name="connsiteY42" fmla="*/ 3688080 h 4023360"/>
              <a:gd name="connsiteX0" fmla="*/ 3637280 w 3637280"/>
              <a:gd name="connsiteY0" fmla="*/ 3352800 h 4023360"/>
              <a:gd name="connsiteX1" fmla="*/ 3606800 w 3637280"/>
              <a:gd name="connsiteY1" fmla="*/ 3403600 h 4023360"/>
              <a:gd name="connsiteX2" fmla="*/ 3556000 w 3637280"/>
              <a:gd name="connsiteY2" fmla="*/ 3474720 h 4023360"/>
              <a:gd name="connsiteX3" fmla="*/ 3535680 w 3637280"/>
              <a:gd name="connsiteY3" fmla="*/ 3505200 h 4023360"/>
              <a:gd name="connsiteX4" fmla="*/ 3515360 w 3637280"/>
              <a:gd name="connsiteY4" fmla="*/ 3525520 h 4023360"/>
              <a:gd name="connsiteX5" fmla="*/ 3474720 w 3637280"/>
              <a:gd name="connsiteY5" fmla="*/ 3576320 h 4023360"/>
              <a:gd name="connsiteX6" fmla="*/ 3230880 w 3637280"/>
              <a:gd name="connsiteY6" fmla="*/ 3749040 h 4023360"/>
              <a:gd name="connsiteX7" fmla="*/ 2763520 w 3637280"/>
              <a:gd name="connsiteY7" fmla="*/ 3931920 h 4023360"/>
              <a:gd name="connsiteX8" fmla="*/ 2407920 w 3637280"/>
              <a:gd name="connsiteY8" fmla="*/ 4013200 h 4023360"/>
              <a:gd name="connsiteX9" fmla="*/ 2204720 w 3637280"/>
              <a:gd name="connsiteY9" fmla="*/ 4023360 h 4023360"/>
              <a:gd name="connsiteX10" fmla="*/ 1869440 w 3637280"/>
              <a:gd name="connsiteY10" fmla="*/ 4013200 h 4023360"/>
              <a:gd name="connsiteX11" fmla="*/ 1483360 w 3637280"/>
              <a:gd name="connsiteY11" fmla="*/ 3942080 h 4023360"/>
              <a:gd name="connsiteX12" fmla="*/ 1259840 w 3637280"/>
              <a:gd name="connsiteY12" fmla="*/ 3870960 h 4023360"/>
              <a:gd name="connsiteX13" fmla="*/ 1056640 w 3637280"/>
              <a:gd name="connsiteY13" fmla="*/ 3779520 h 4023360"/>
              <a:gd name="connsiteX14" fmla="*/ 792480 w 3637280"/>
              <a:gd name="connsiteY14" fmla="*/ 3616960 h 4023360"/>
              <a:gd name="connsiteX15" fmla="*/ 355600 w 3637280"/>
              <a:gd name="connsiteY15" fmla="*/ 3017520 h 4023360"/>
              <a:gd name="connsiteX16" fmla="*/ 152400 w 3637280"/>
              <a:gd name="connsiteY16" fmla="*/ 2611120 h 4023360"/>
              <a:gd name="connsiteX17" fmla="*/ 30480 w 3637280"/>
              <a:gd name="connsiteY17" fmla="*/ 2204720 h 4023360"/>
              <a:gd name="connsiteX18" fmla="*/ 0 w 3637280"/>
              <a:gd name="connsiteY18" fmla="*/ 1981200 h 4023360"/>
              <a:gd name="connsiteX19" fmla="*/ 71120 w 3637280"/>
              <a:gd name="connsiteY19" fmla="*/ 1158240 h 4023360"/>
              <a:gd name="connsiteX20" fmla="*/ 132080 w 3637280"/>
              <a:gd name="connsiteY20" fmla="*/ 975360 h 4023360"/>
              <a:gd name="connsiteX21" fmla="*/ 294640 w 3637280"/>
              <a:gd name="connsiteY21" fmla="*/ 690880 h 4023360"/>
              <a:gd name="connsiteX22" fmla="*/ 751840 w 3637280"/>
              <a:gd name="connsiteY22" fmla="*/ 254000 h 4023360"/>
              <a:gd name="connsiteX23" fmla="*/ 1127760 w 3637280"/>
              <a:gd name="connsiteY23" fmla="*/ 71120 h 4023360"/>
              <a:gd name="connsiteX24" fmla="*/ 1432560 w 3637280"/>
              <a:gd name="connsiteY24" fmla="*/ 10160 h 4023360"/>
              <a:gd name="connsiteX25" fmla="*/ 1625600 w 3637280"/>
              <a:gd name="connsiteY25" fmla="*/ 0 h 4023360"/>
              <a:gd name="connsiteX26" fmla="*/ 2174240 w 3637280"/>
              <a:gd name="connsiteY26" fmla="*/ 20320 h 4023360"/>
              <a:gd name="connsiteX27" fmla="*/ 2407920 w 3637280"/>
              <a:gd name="connsiteY27" fmla="*/ 101600 h 4023360"/>
              <a:gd name="connsiteX28" fmla="*/ 2580640 w 3637280"/>
              <a:gd name="connsiteY28" fmla="*/ 223520 h 4023360"/>
              <a:gd name="connsiteX29" fmla="*/ 2794000 w 3637280"/>
              <a:gd name="connsiteY29" fmla="*/ 599440 h 4023360"/>
              <a:gd name="connsiteX30" fmla="*/ 2885440 w 3637280"/>
              <a:gd name="connsiteY30" fmla="*/ 853440 h 4023360"/>
              <a:gd name="connsiteX31" fmla="*/ 3007360 w 3637280"/>
              <a:gd name="connsiteY31" fmla="*/ 1361440 h 4023360"/>
              <a:gd name="connsiteX32" fmla="*/ 3078480 w 3637280"/>
              <a:gd name="connsiteY32" fmla="*/ 1899920 h 4023360"/>
              <a:gd name="connsiteX33" fmla="*/ 3078480 w 3637280"/>
              <a:gd name="connsiteY33" fmla="*/ 2570480 h 4023360"/>
              <a:gd name="connsiteX34" fmla="*/ 3037840 w 3637280"/>
              <a:gd name="connsiteY34" fmla="*/ 2844800 h 4023360"/>
              <a:gd name="connsiteX35" fmla="*/ 3017520 w 3637280"/>
              <a:gd name="connsiteY35" fmla="*/ 2926080 h 4023360"/>
              <a:gd name="connsiteX36" fmla="*/ 2997200 w 3637280"/>
              <a:gd name="connsiteY36" fmla="*/ 2966720 h 4023360"/>
              <a:gd name="connsiteX37" fmla="*/ 3068320 w 3637280"/>
              <a:gd name="connsiteY37" fmla="*/ 3098800 h 4023360"/>
              <a:gd name="connsiteX38" fmla="*/ 3108960 w 3637280"/>
              <a:gd name="connsiteY38" fmla="*/ 3169920 h 4023360"/>
              <a:gd name="connsiteX39" fmla="*/ 3505200 w 3637280"/>
              <a:gd name="connsiteY39" fmla="*/ 3596640 h 4023360"/>
              <a:gd name="connsiteX40" fmla="*/ 3596640 w 3637280"/>
              <a:gd name="connsiteY40" fmla="*/ 3667760 h 4023360"/>
              <a:gd name="connsiteX41" fmla="*/ 3637280 w 3637280"/>
              <a:gd name="connsiteY41" fmla="*/ 3688080 h 4023360"/>
              <a:gd name="connsiteX0" fmla="*/ 3637280 w 3637280"/>
              <a:gd name="connsiteY0" fmla="*/ 3352800 h 4023360"/>
              <a:gd name="connsiteX1" fmla="*/ 3606800 w 3637280"/>
              <a:gd name="connsiteY1" fmla="*/ 3403600 h 4023360"/>
              <a:gd name="connsiteX2" fmla="*/ 3556000 w 3637280"/>
              <a:gd name="connsiteY2" fmla="*/ 3474720 h 4023360"/>
              <a:gd name="connsiteX3" fmla="*/ 3535680 w 3637280"/>
              <a:gd name="connsiteY3" fmla="*/ 3505200 h 4023360"/>
              <a:gd name="connsiteX4" fmla="*/ 3515360 w 3637280"/>
              <a:gd name="connsiteY4" fmla="*/ 3525520 h 4023360"/>
              <a:gd name="connsiteX5" fmla="*/ 3474720 w 3637280"/>
              <a:gd name="connsiteY5" fmla="*/ 3576320 h 4023360"/>
              <a:gd name="connsiteX6" fmla="*/ 3230880 w 3637280"/>
              <a:gd name="connsiteY6" fmla="*/ 3749040 h 4023360"/>
              <a:gd name="connsiteX7" fmla="*/ 2763520 w 3637280"/>
              <a:gd name="connsiteY7" fmla="*/ 3931920 h 4023360"/>
              <a:gd name="connsiteX8" fmla="*/ 2407920 w 3637280"/>
              <a:gd name="connsiteY8" fmla="*/ 4013200 h 4023360"/>
              <a:gd name="connsiteX9" fmla="*/ 2204720 w 3637280"/>
              <a:gd name="connsiteY9" fmla="*/ 4023360 h 4023360"/>
              <a:gd name="connsiteX10" fmla="*/ 1869440 w 3637280"/>
              <a:gd name="connsiteY10" fmla="*/ 4013200 h 4023360"/>
              <a:gd name="connsiteX11" fmla="*/ 1483360 w 3637280"/>
              <a:gd name="connsiteY11" fmla="*/ 3942080 h 4023360"/>
              <a:gd name="connsiteX12" fmla="*/ 1259840 w 3637280"/>
              <a:gd name="connsiteY12" fmla="*/ 3870960 h 4023360"/>
              <a:gd name="connsiteX13" fmla="*/ 1056640 w 3637280"/>
              <a:gd name="connsiteY13" fmla="*/ 3779520 h 4023360"/>
              <a:gd name="connsiteX14" fmla="*/ 792480 w 3637280"/>
              <a:gd name="connsiteY14" fmla="*/ 3616960 h 4023360"/>
              <a:gd name="connsiteX15" fmla="*/ 355600 w 3637280"/>
              <a:gd name="connsiteY15" fmla="*/ 3017520 h 4023360"/>
              <a:gd name="connsiteX16" fmla="*/ 152400 w 3637280"/>
              <a:gd name="connsiteY16" fmla="*/ 2611120 h 4023360"/>
              <a:gd name="connsiteX17" fmla="*/ 30480 w 3637280"/>
              <a:gd name="connsiteY17" fmla="*/ 2204720 h 4023360"/>
              <a:gd name="connsiteX18" fmla="*/ 0 w 3637280"/>
              <a:gd name="connsiteY18" fmla="*/ 1981200 h 4023360"/>
              <a:gd name="connsiteX19" fmla="*/ 71120 w 3637280"/>
              <a:gd name="connsiteY19" fmla="*/ 1158240 h 4023360"/>
              <a:gd name="connsiteX20" fmla="*/ 132080 w 3637280"/>
              <a:gd name="connsiteY20" fmla="*/ 975360 h 4023360"/>
              <a:gd name="connsiteX21" fmla="*/ 294640 w 3637280"/>
              <a:gd name="connsiteY21" fmla="*/ 690880 h 4023360"/>
              <a:gd name="connsiteX22" fmla="*/ 751840 w 3637280"/>
              <a:gd name="connsiteY22" fmla="*/ 254000 h 4023360"/>
              <a:gd name="connsiteX23" fmla="*/ 1127760 w 3637280"/>
              <a:gd name="connsiteY23" fmla="*/ 71120 h 4023360"/>
              <a:gd name="connsiteX24" fmla="*/ 1432560 w 3637280"/>
              <a:gd name="connsiteY24" fmla="*/ 10160 h 4023360"/>
              <a:gd name="connsiteX25" fmla="*/ 1625600 w 3637280"/>
              <a:gd name="connsiteY25" fmla="*/ 0 h 4023360"/>
              <a:gd name="connsiteX26" fmla="*/ 2174240 w 3637280"/>
              <a:gd name="connsiteY26" fmla="*/ 20320 h 4023360"/>
              <a:gd name="connsiteX27" fmla="*/ 2407920 w 3637280"/>
              <a:gd name="connsiteY27" fmla="*/ 101600 h 4023360"/>
              <a:gd name="connsiteX28" fmla="*/ 2580640 w 3637280"/>
              <a:gd name="connsiteY28" fmla="*/ 223520 h 4023360"/>
              <a:gd name="connsiteX29" fmla="*/ 2794000 w 3637280"/>
              <a:gd name="connsiteY29" fmla="*/ 599440 h 4023360"/>
              <a:gd name="connsiteX30" fmla="*/ 2885440 w 3637280"/>
              <a:gd name="connsiteY30" fmla="*/ 853440 h 4023360"/>
              <a:gd name="connsiteX31" fmla="*/ 3007360 w 3637280"/>
              <a:gd name="connsiteY31" fmla="*/ 1361440 h 4023360"/>
              <a:gd name="connsiteX32" fmla="*/ 3078480 w 3637280"/>
              <a:gd name="connsiteY32" fmla="*/ 1899920 h 4023360"/>
              <a:gd name="connsiteX33" fmla="*/ 3078480 w 3637280"/>
              <a:gd name="connsiteY33" fmla="*/ 2570480 h 4023360"/>
              <a:gd name="connsiteX34" fmla="*/ 3037840 w 3637280"/>
              <a:gd name="connsiteY34" fmla="*/ 2844800 h 4023360"/>
              <a:gd name="connsiteX35" fmla="*/ 3017520 w 3637280"/>
              <a:gd name="connsiteY35" fmla="*/ 2926080 h 4023360"/>
              <a:gd name="connsiteX36" fmla="*/ 2997200 w 3637280"/>
              <a:gd name="connsiteY36" fmla="*/ 2966720 h 4023360"/>
              <a:gd name="connsiteX37" fmla="*/ 3068320 w 3637280"/>
              <a:gd name="connsiteY37" fmla="*/ 3098800 h 4023360"/>
              <a:gd name="connsiteX38" fmla="*/ 3108960 w 3637280"/>
              <a:gd name="connsiteY38" fmla="*/ 3169920 h 4023360"/>
              <a:gd name="connsiteX39" fmla="*/ 3505200 w 3637280"/>
              <a:gd name="connsiteY39" fmla="*/ 3596640 h 4023360"/>
              <a:gd name="connsiteX40" fmla="*/ 3596640 w 3637280"/>
              <a:gd name="connsiteY40" fmla="*/ 3667760 h 4023360"/>
              <a:gd name="connsiteX0" fmla="*/ 3637280 w 3637280"/>
              <a:gd name="connsiteY0" fmla="*/ 3352800 h 4023360"/>
              <a:gd name="connsiteX1" fmla="*/ 3606800 w 3637280"/>
              <a:gd name="connsiteY1" fmla="*/ 3403600 h 4023360"/>
              <a:gd name="connsiteX2" fmla="*/ 3556000 w 3637280"/>
              <a:gd name="connsiteY2" fmla="*/ 3474720 h 4023360"/>
              <a:gd name="connsiteX3" fmla="*/ 3535680 w 3637280"/>
              <a:gd name="connsiteY3" fmla="*/ 3505200 h 4023360"/>
              <a:gd name="connsiteX4" fmla="*/ 3515360 w 3637280"/>
              <a:gd name="connsiteY4" fmla="*/ 3525520 h 4023360"/>
              <a:gd name="connsiteX5" fmla="*/ 3474720 w 3637280"/>
              <a:gd name="connsiteY5" fmla="*/ 3576320 h 4023360"/>
              <a:gd name="connsiteX6" fmla="*/ 3230880 w 3637280"/>
              <a:gd name="connsiteY6" fmla="*/ 3749040 h 4023360"/>
              <a:gd name="connsiteX7" fmla="*/ 2763520 w 3637280"/>
              <a:gd name="connsiteY7" fmla="*/ 3931920 h 4023360"/>
              <a:gd name="connsiteX8" fmla="*/ 2407920 w 3637280"/>
              <a:gd name="connsiteY8" fmla="*/ 4013200 h 4023360"/>
              <a:gd name="connsiteX9" fmla="*/ 2204720 w 3637280"/>
              <a:gd name="connsiteY9" fmla="*/ 4023360 h 4023360"/>
              <a:gd name="connsiteX10" fmla="*/ 1869440 w 3637280"/>
              <a:gd name="connsiteY10" fmla="*/ 4013200 h 4023360"/>
              <a:gd name="connsiteX11" fmla="*/ 1483360 w 3637280"/>
              <a:gd name="connsiteY11" fmla="*/ 3942080 h 4023360"/>
              <a:gd name="connsiteX12" fmla="*/ 1259840 w 3637280"/>
              <a:gd name="connsiteY12" fmla="*/ 3870960 h 4023360"/>
              <a:gd name="connsiteX13" fmla="*/ 1056640 w 3637280"/>
              <a:gd name="connsiteY13" fmla="*/ 3779520 h 4023360"/>
              <a:gd name="connsiteX14" fmla="*/ 792480 w 3637280"/>
              <a:gd name="connsiteY14" fmla="*/ 3616960 h 4023360"/>
              <a:gd name="connsiteX15" fmla="*/ 355600 w 3637280"/>
              <a:gd name="connsiteY15" fmla="*/ 3017520 h 4023360"/>
              <a:gd name="connsiteX16" fmla="*/ 152400 w 3637280"/>
              <a:gd name="connsiteY16" fmla="*/ 2611120 h 4023360"/>
              <a:gd name="connsiteX17" fmla="*/ 30480 w 3637280"/>
              <a:gd name="connsiteY17" fmla="*/ 2204720 h 4023360"/>
              <a:gd name="connsiteX18" fmla="*/ 0 w 3637280"/>
              <a:gd name="connsiteY18" fmla="*/ 1981200 h 4023360"/>
              <a:gd name="connsiteX19" fmla="*/ 71120 w 3637280"/>
              <a:gd name="connsiteY19" fmla="*/ 1158240 h 4023360"/>
              <a:gd name="connsiteX20" fmla="*/ 132080 w 3637280"/>
              <a:gd name="connsiteY20" fmla="*/ 975360 h 4023360"/>
              <a:gd name="connsiteX21" fmla="*/ 294640 w 3637280"/>
              <a:gd name="connsiteY21" fmla="*/ 690880 h 4023360"/>
              <a:gd name="connsiteX22" fmla="*/ 751840 w 3637280"/>
              <a:gd name="connsiteY22" fmla="*/ 254000 h 4023360"/>
              <a:gd name="connsiteX23" fmla="*/ 1127760 w 3637280"/>
              <a:gd name="connsiteY23" fmla="*/ 71120 h 4023360"/>
              <a:gd name="connsiteX24" fmla="*/ 1432560 w 3637280"/>
              <a:gd name="connsiteY24" fmla="*/ 10160 h 4023360"/>
              <a:gd name="connsiteX25" fmla="*/ 1625600 w 3637280"/>
              <a:gd name="connsiteY25" fmla="*/ 0 h 4023360"/>
              <a:gd name="connsiteX26" fmla="*/ 2174240 w 3637280"/>
              <a:gd name="connsiteY26" fmla="*/ 20320 h 4023360"/>
              <a:gd name="connsiteX27" fmla="*/ 2407920 w 3637280"/>
              <a:gd name="connsiteY27" fmla="*/ 101600 h 4023360"/>
              <a:gd name="connsiteX28" fmla="*/ 2580640 w 3637280"/>
              <a:gd name="connsiteY28" fmla="*/ 223520 h 4023360"/>
              <a:gd name="connsiteX29" fmla="*/ 2794000 w 3637280"/>
              <a:gd name="connsiteY29" fmla="*/ 599440 h 4023360"/>
              <a:gd name="connsiteX30" fmla="*/ 2885440 w 3637280"/>
              <a:gd name="connsiteY30" fmla="*/ 853440 h 4023360"/>
              <a:gd name="connsiteX31" fmla="*/ 3007360 w 3637280"/>
              <a:gd name="connsiteY31" fmla="*/ 1361440 h 4023360"/>
              <a:gd name="connsiteX32" fmla="*/ 3078480 w 3637280"/>
              <a:gd name="connsiteY32" fmla="*/ 1899920 h 4023360"/>
              <a:gd name="connsiteX33" fmla="*/ 3078480 w 3637280"/>
              <a:gd name="connsiteY33" fmla="*/ 2570480 h 4023360"/>
              <a:gd name="connsiteX34" fmla="*/ 3037840 w 3637280"/>
              <a:gd name="connsiteY34" fmla="*/ 2844800 h 4023360"/>
              <a:gd name="connsiteX35" fmla="*/ 3017520 w 3637280"/>
              <a:gd name="connsiteY35" fmla="*/ 2926080 h 4023360"/>
              <a:gd name="connsiteX36" fmla="*/ 2997200 w 3637280"/>
              <a:gd name="connsiteY36" fmla="*/ 2966720 h 4023360"/>
              <a:gd name="connsiteX37" fmla="*/ 3068320 w 3637280"/>
              <a:gd name="connsiteY37" fmla="*/ 3098800 h 4023360"/>
              <a:gd name="connsiteX38" fmla="*/ 3108960 w 3637280"/>
              <a:gd name="connsiteY38" fmla="*/ 3169920 h 4023360"/>
              <a:gd name="connsiteX39" fmla="*/ 3505200 w 3637280"/>
              <a:gd name="connsiteY39" fmla="*/ 3596640 h 4023360"/>
              <a:gd name="connsiteX0" fmla="*/ 3637280 w 3820160"/>
              <a:gd name="connsiteY0" fmla="*/ 3352800 h 4023360"/>
              <a:gd name="connsiteX1" fmla="*/ 3606800 w 3820160"/>
              <a:gd name="connsiteY1" fmla="*/ 3403600 h 4023360"/>
              <a:gd name="connsiteX2" fmla="*/ 3556000 w 3820160"/>
              <a:gd name="connsiteY2" fmla="*/ 3474720 h 4023360"/>
              <a:gd name="connsiteX3" fmla="*/ 3535680 w 3820160"/>
              <a:gd name="connsiteY3" fmla="*/ 3505200 h 4023360"/>
              <a:gd name="connsiteX4" fmla="*/ 3515360 w 3820160"/>
              <a:gd name="connsiteY4" fmla="*/ 3525520 h 4023360"/>
              <a:gd name="connsiteX5" fmla="*/ 3474720 w 3820160"/>
              <a:gd name="connsiteY5" fmla="*/ 3576320 h 4023360"/>
              <a:gd name="connsiteX6" fmla="*/ 3230880 w 3820160"/>
              <a:gd name="connsiteY6" fmla="*/ 3749040 h 4023360"/>
              <a:gd name="connsiteX7" fmla="*/ 2763520 w 3820160"/>
              <a:gd name="connsiteY7" fmla="*/ 3931920 h 4023360"/>
              <a:gd name="connsiteX8" fmla="*/ 2407920 w 3820160"/>
              <a:gd name="connsiteY8" fmla="*/ 4013200 h 4023360"/>
              <a:gd name="connsiteX9" fmla="*/ 2204720 w 3820160"/>
              <a:gd name="connsiteY9" fmla="*/ 4023360 h 4023360"/>
              <a:gd name="connsiteX10" fmla="*/ 1869440 w 3820160"/>
              <a:gd name="connsiteY10" fmla="*/ 4013200 h 4023360"/>
              <a:gd name="connsiteX11" fmla="*/ 1483360 w 3820160"/>
              <a:gd name="connsiteY11" fmla="*/ 3942080 h 4023360"/>
              <a:gd name="connsiteX12" fmla="*/ 1259840 w 3820160"/>
              <a:gd name="connsiteY12" fmla="*/ 3870960 h 4023360"/>
              <a:gd name="connsiteX13" fmla="*/ 1056640 w 3820160"/>
              <a:gd name="connsiteY13" fmla="*/ 3779520 h 4023360"/>
              <a:gd name="connsiteX14" fmla="*/ 792480 w 3820160"/>
              <a:gd name="connsiteY14" fmla="*/ 3616960 h 4023360"/>
              <a:gd name="connsiteX15" fmla="*/ 355600 w 3820160"/>
              <a:gd name="connsiteY15" fmla="*/ 3017520 h 4023360"/>
              <a:gd name="connsiteX16" fmla="*/ 152400 w 3820160"/>
              <a:gd name="connsiteY16" fmla="*/ 2611120 h 4023360"/>
              <a:gd name="connsiteX17" fmla="*/ 30480 w 3820160"/>
              <a:gd name="connsiteY17" fmla="*/ 2204720 h 4023360"/>
              <a:gd name="connsiteX18" fmla="*/ 0 w 3820160"/>
              <a:gd name="connsiteY18" fmla="*/ 1981200 h 4023360"/>
              <a:gd name="connsiteX19" fmla="*/ 71120 w 3820160"/>
              <a:gd name="connsiteY19" fmla="*/ 1158240 h 4023360"/>
              <a:gd name="connsiteX20" fmla="*/ 132080 w 3820160"/>
              <a:gd name="connsiteY20" fmla="*/ 975360 h 4023360"/>
              <a:gd name="connsiteX21" fmla="*/ 294640 w 3820160"/>
              <a:gd name="connsiteY21" fmla="*/ 690880 h 4023360"/>
              <a:gd name="connsiteX22" fmla="*/ 751840 w 3820160"/>
              <a:gd name="connsiteY22" fmla="*/ 254000 h 4023360"/>
              <a:gd name="connsiteX23" fmla="*/ 1127760 w 3820160"/>
              <a:gd name="connsiteY23" fmla="*/ 71120 h 4023360"/>
              <a:gd name="connsiteX24" fmla="*/ 1432560 w 3820160"/>
              <a:gd name="connsiteY24" fmla="*/ 10160 h 4023360"/>
              <a:gd name="connsiteX25" fmla="*/ 1625600 w 3820160"/>
              <a:gd name="connsiteY25" fmla="*/ 0 h 4023360"/>
              <a:gd name="connsiteX26" fmla="*/ 2174240 w 3820160"/>
              <a:gd name="connsiteY26" fmla="*/ 20320 h 4023360"/>
              <a:gd name="connsiteX27" fmla="*/ 2407920 w 3820160"/>
              <a:gd name="connsiteY27" fmla="*/ 101600 h 4023360"/>
              <a:gd name="connsiteX28" fmla="*/ 2580640 w 3820160"/>
              <a:gd name="connsiteY28" fmla="*/ 223520 h 4023360"/>
              <a:gd name="connsiteX29" fmla="*/ 2794000 w 3820160"/>
              <a:gd name="connsiteY29" fmla="*/ 599440 h 4023360"/>
              <a:gd name="connsiteX30" fmla="*/ 2885440 w 3820160"/>
              <a:gd name="connsiteY30" fmla="*/ 853440 h 4023360"/>
              <a:gd name="connsiteX31" fmla="*/ 3007360 w 3820160"/>
              <a:gd name="connsiteY31" fmla="*/ 1361440 h 4023360"/>
              <a:gd name="connsiteX32" fmla="*/ 3078480 w 3820160"/>
              <a:gd name="connsiteY32" fmla="*/ 1899920 h 4023360"/>
              <a:gd name="connsiteX33" fmla="*/ 3078480 w 3820160"/>
              <a:gd name="connsiteY33" fmla="*/ 2570480 h 4023360"/>
              <a:gd name="connsiteX34" fmla="*/ 3037840 w 3820160"/>
              <a:gd name="connsiteY34" fmla="*/ 2844800 h 4023360"/>
              <a:gd name="connsiteX35" fmla="*/ 3017520 w 3820160"/>
              <a:gd name="connsiteY35" fmla="*/ 2926080 h 4023360"/>
              <a:gd name="connsiteX36" fmla="*/ 2997200 w 3820160"/>
              <a:gd name="connsiteY36" fmla="*/ 2966720 h 4023360"/>
              <a:gd name="connsiteX37" fmla="*/ 3068320 w 3820160"/>
              <a:gd name="connsiteY37" fmla="*/ 3098800 h 4023360"/>
              <a:gd name="connsiteX38" fmla="*/ 3108960 w 3820160"/>
              <a:gd name="connsiteY38" fmla="*/ 3169920 h 4023360"/>
              <a:gd name="connsiteX39" fmla="*/ 3820160 w 3820160"/>
              <a:gd name="connsiteY39" fmla="*/ 3078480 h 4023360"/>
              <a:gd name="connsiteX0" fmla="*/ 3606800 w 3820160"/>
              <a:gd name="connsiteY0" fmla="*/ 3403600 h 4023360"/>
              <a:gd name="connsiteX1" fmla="*/ 3556000 w 3820160"/>
              <a:gd name="connsiteY1" fmla="*/ 3474720 h 4023360"/>
              <a:gd name="connsiteX2" fmla="*/ 3535680 w 3820160"/>
              <a:gd name="connsiteY2" fmla="*/ 3505200 h 4023360"/>
              <a:gd name="connsiteX3" fmla="*/ 3515360 w 3820160"/>
              <a:gd name="connsiteY3" fmla="*/ 3525520 h 4023360"/>
              <a:gd name="connsiteX4" fmla="*/ 3474720 w 3820160"/>
              <a:gd name="connsiteY4" fmla="*/ 3576320 h 4023360"/>
              <a:gd name="connsiteX5" fmla="*/ 3230880 w 3820160"/>
              <a:gd name="connsiteY5" fmla="*/ 3749040 h 4023360"/>
              <a:gd name="connsiteX6" fmla="*/ 2763520 w 3820160"/>
              <a:gd name="connsiteY6" fmla="*/ 3931920 h 4023360"/>
              <a:gd name="connsiteX7" fmla="*/ 2407920 w 3820160"/>
              <a:gd name="connsiteY7" fmla="*/ 4013200 h 4023360"/>
              <a:gd name="connsiteX8" fmla="*/ 2204720 w 3820160"/>
              <a:gd name="connsiteY8" fmla="*/ 4023360 h 4023360"/>
              <a:gd name="connsiteX9" fmla="*/ 1869440 w 3820160"/>
              <a:gd name="connsiteY9" fmla="*/ 4013200 h 4023360"/>
              <a:gd name="connsiteX10" fmla="*/ 1483360 w 3820160"/>
              <a:gd name="connsiteY10" fmla="*/ 3942080 h 4023360"/>
              <a:gd name="connsiteX11" fmla="*/ 1259840 w 3820160"/>
              <a:gd name="connsiteY11" fmla="*/ 3870960 h 4023360"/>
              <a:gd name="connsiteX12" fmla="*/ 1056640 w 3820160"/>
              <a:gd name="connsiteY12" fmla="*/ 3779520 h 4023360"/>
              <a:gd name="connsiteX13" fmla="*/ 792480 w 3820160"/>
              <a:gd name="connsiteY13" fmla="*/ 3616960 h 4023360"/>
              <a:gd name="connsiteX14" fmla="*/ 355600 w 3820160"/>
              <a:gd name="connsiteY14" fmla="*/ 3017520 h 4023360"/>
              <a:gd name="connsiteX15" fmla="*/ 152400 w 3820160"/>
              <a:gd name="connsiteY15" fmla="*/ 2611120 h 4023360"/>
              <a:gd name="connsiteX16" fmla="*/ 30480 w 3820160"/>
              <a:gd name="connsiteY16" fmla="*/ 2204720 h 4023360"/>
              <a:gd name="connsiteX17" fmla="*/ 0 w 3820160"/>
              <a:gd name="connsiteY17" fmla="*/ 1981200 h 4023360"/>
              <a:gd name="connsiteX18" fmla="*/ 71120 w 3820160"/>
              <a:gd name="connsiteY18" fmla="*/ 1158240 h 4023360"/>
              <a:gd name="connsiteX19" fmla="*/ 132080 w 3820160"/>
              <a:gd name="connsiteY19" fmla="*/ 975360 h 4023360"/>
              <a:gd name="connsiteX20" fmla="*/ 294640 w 3820160"/>
              <a:gd name="connsiteY20" fmla="*/ 690880 h 4023360"/>
              <a:gd name="connsiteX21" fmla="*/ 751840 w 3820160"/>
              <a:gd name="connsiteY21" fmla="*/ 254000 h 4023360"/>
              <a:gd name="connsiteX22" fmla="*/ 1127760 w 3820160"/>
              <a:gd name="connsiteY22" fmla="*/ 71120 h 4023360"/>
              <a:gd name="connsiteX23" fmla="*/ 1432560 w 3820160"/>
              <a:gd name="connsiteY23" fmla="*/ 10160 h 4023360"/>
              <a:gd name="connsiteX24" fmla="*/ 1625600 w 3820160"/>
              <a:gd name="connsiteY24" fmla="*/ 0 h 4023360"/>
              <a:gd name="connsiteX25" fmla="*/ 2174240 w 3820160"/>
              <a:gd name="connsiteY25" fmla="*/ 20320 h 4023360"/>
              <a:gd name="connsiteX26" fmla="*/ 2407920 w 3820160"/>
              <a:gd name="connsiteY26" fmla="*/ 101600 h 4023360"/>
              <a:gd name="connsiteX27" fmla="*/ 2580640 w 3820160"/>
              <a:gd name="connsiteY27" fmla="*/ 223520 h 4023360"/>
              <a:gd name="connsiteX28" fmla="*/ 2794000 w 3820160"/>
              <a:gd name="connsiteY28" fmla="*/ 599440 h 4023360"/>
              <a:gd name="connsiteX29" fmla="*/ 2885440 w 3820160"/>
              <a:gd name="connsiteY29" fmla="*/ 853440 h 4023360"/>
              <a:gd name="connsiteX30" fmla="*/ 3007360 w 3820160"/>
              <a:gd name="connsiteY30" fmla="*/ 1361440 h 4023360"/>
              <a:gd name="connsiteX31" fmla="*/ 3078480 w 3820160"/>
              <a:gd name="connsiteY31" fmla="*/ 1899920 h 4023360"/>
              <a:gd name="connsiteX32" fmla="*/ 3078480 w 3820160"/>
              <a:gd name="connsiteY32" fmla="*/ 2570480 h 4023360"/>
              <a:gd name="connsiteX33" fmla="*/ 3037840 w 3820160"/>
              <a:gd name="connsiteY33" fmla="*/ 2844800 h 4023360"/>
              <a:gd name="connsiteX34" fmla="*/ 3017520 w 3820160"/>
              <a:gd name="connsiteY34" fmla="*/ 2926080 h 4023360"/>
              <a:gd name="connsiteX35" fmla="*/ 2997200 w 3820160"/>
              <a:gd name="connsiteY35" fmla="*/ 2966720 h 4023360"/>
              <a:gd name="connsiteX36" fmla="*/ 3068320 w 3820160"/>
              <a:gd name="connsiteY36" fmla="*/ 3098800 h 4023360"/>
              <a:gd name="connsiteX37" fmla="*/ 3108960 w 3820160"/>
              <a:gd name="connsiteY37" fmla="*/ 3169920 h 4023360"/>
              <a:gd name="connsiteX38" fmla="*/ 3820160 w 3820160"/>
              <a:gd name="connsiteY38" fmla="*/ 3078480 h 4023360"/>
              <a:gd name="connsiteX0" fmla="*/ 3556000 w 3820160"/>
              <a:gd name="connsiteY0" fmla="*/ 3474720 h 4023360"/>
              <a:gd name="connsiteX1" fmla="*/ 3535680 w 3820160"/>
              <a:gd name="connsiteY1" fmla="*/ 3505200 h 4023360"/>
              <a:gd name="connsiteX2" fmla="*/ 3515360 w 3820160"/>
              <a:gd name="connsiteY2" fmla="*/ 3525520 h 4023360"/>
              <a:gd name="connsiteX3" fmla="*/ 3474720 w 3820160"/>
              <a:gd name="connsiteY3" fmla="*/ 3576320 h 4023360"/>
              <a:gd name="connsiteX4" fmla="*/ 3230880 w 3820160"/>
              <a:gd name="connsiteY4" fmla="*/ 3749040 h 4023360"/>
              <a:gd name="connsiteX5" fmla="*/ 2763520 w 3820160"/>
              <a:gd name="connsiteY5" fmla="*/ 3931920 h 4023360"/>
              <a:gd name="connsiteX6" fmla="*/ 2407920 w 3820160"/>
              <a:gd name="connsiteY6" fmla="*/ 4013200 h 4023360"/>
              <a:gd name="connsiteX7" fmla="*/ 2204720 w 3820160"/>
              <a:gd name="connsiteY7" fmla="*/ 4023360 h 4023360"/>
              <a:gd name="connsiteX8" fmla="*/ 1869440 w 3820160"/>
              <a:gd name="connsiteY8" fmla="*/ 4013200 h 4023360"/>
              <a:gd name="connsiteX9" fmla="*/ 1483360 w 3820160"/>
              <a:gd name="connsiteY9" fmla="*/ 3942080 h 4023360"/>
              <a:gd name="connsiteX10" fmla="*/ 1259840 w 3820160"/>
              <a:gd name="connsiteY10" fmla="*/ 3870960 h 4023360"/>
              <a:gd name="connsiteX11" fmla="*/ 1056640 w 3820160"/>
              <a:gd name="connsiteY11" fmla="*/ 3779520 h 4023360"/>
              <a:gd name="connsiteX12" fmla="*/ 792480 w 3820160"/>
              <a:gd name="connsiteY12" fmla="*/ 3616960 h 4023360"/>
              <a:gd name="connsiteX13" fmla="*/ 355600 w 3820160"/>
              <a:gd name="connsiteY13" fmla="*/ 3017520 h 4023360"/>
              <a:gd name="connsiteX14" fmla="*/ 152400 w 3820160"/>
              <a:gd name="connsiteY14" fmla="*/ 2611120 h 4023360"/>
              <a:gd name="connsiteX15" fmla="*/ 30480 w 3820160"/>
              <a:gd name="connsiteY15" fmla="*/ 2204720 h 4023360"/>
              <a:gd name="connsiteX16" fmla="*/ 0 w 3820160"/>
              <a:gd name="connsiteY16" fmla="*/ 1981200 h 4023360"/>
              <a:gd name="connsiteX17" fmla="*/ 71120 w 3820160"/>
              <a:gd name="connsiteY17" fmla="*/ 1158240 h 4023360"/>
              <a:gd name="connsiteX18" fmla="*/ 132080 w 3820160"/>
              <a:gd name="connsiteY18" fmla="*/ 975360 h 4023360"/>
              <a:gd name="connsiteX19" fmla="*/ 294640 w 3820160"/>
              <a:gd name="connsiteY19" fmla="*/ 690880 h 4023360"/>
              <a:gd name="connsiteX20" fmla="*/ 751840 w 3820160"/>
              <a:gd name="connsiteY20" fmla="*/ 254000 h 4023360"/>
              <a:gd name="connsiteX21" fmla="*/ 1127760 w 3820160"/>
              <a:gd name="connsiteY21" fmla="*/ 71120 h 4023360"/>
              <a:gd name="connsiteX22" fmla="*/ 1432560 w 3820160"/>
              <a:gd name="connsiteY22" fmla="*/ 10160 h 4023360"/>
              <a:gd name="connsiteX23" fmla="*/ 1625600 w 3820160"/>
              <a:gd name="connsiteY23" fmla="*/ 0 h 4023360"/>
              <a:gd name="connsiteX24" fmla="*/ 2174240 w 3820160"/>
              <a:gd name="connsiteY24" fmla="*/ 20320 h 4023360"/>
              <a:gd name="connsiteX25" fmla="*/ 2407920 w 3820160"/>
              <a:gd name="connsiteY25" fmla="*/ 101600 h 4023360"/>
              <a:gd name="connsiteX26" fmla="*/ 2580640 w 3820160"/>
              <a:gd name="connsiteY26" fmla="*/ 223520 h 4023360"/>
              <a:gd name="connsiteX27" fmla="*/ 2794000 w 3820160"/>
              <a:gd name="connsiteY27" fmla="*/ 599440 h 4023360"/>
              <a:gd name="connsiteX28" fmla="*/ 2885440 w 3820160"/>
              <a:gd name="connsiteY28" fmla="*/ 853440 h 4023360"/>
              <a:gd name="connsiteX29" fmla="*/ 3007360 w 3820160"/>
              <a:gd name="connsiteY29" fmla="*/ 1361440 h 4023360"/>
              <a:gd name="connsiteX30" fmla="*/ 3078480 w 3820160"/>
              <a:gd name="connsiteY30" fmla="*/ 1899920 h 4023360"/>
              <a:gd name="connsiteX31" fmla="*/ 3078480 w 3820160"/>
              <a:gd name="connsiteY31" fmla="*/ 2570480 h 4023360"/>
              <a:gd name="connsiteX32" fmla="*/ 3037840 w 3820160"/>
              <a:gd name="connsiteY32" fmla="*/ 2844800 h 4023360"/>
              <a:gd name="connsiteX33" fmla="*/ 3017520 w 3820160"/>
              <a:gd name="connsiteY33" fmla="*/ 2926080 h 4023360"/>
              <a:gd name="connsiteX34" fmla="*/ 2997200 w 3820160"/>
              <a:gd name="connsiteY34" fmla="*/ 2966720 h 4023360"/>
              <a:gd name="connsiteX35" fmla="*/ 3068320 w 3820160"/>
              <a:gd name="connsiteY35" fmla="*/ 3098800 h 4023360"/>
              <a:gd name="connsiteX36" fmla="*/ 3108960 w 3820160"/>
              <a:gd name="connsiteY36" fmla="*/ 3169920 h 4023360"/>
              <a:gd name="connsiteX37" fmla="*/ 3820160 w 3820160"/>
              <a:gd name="connsiteY37" fmla="*/ 3078480 h 4023360"/>
              <a:gd name="connsiteX0" fmla="*/ 3535680 w 3820160"/>
              <a:gd name="connsiteY0" fmla="*/ 3505200 h 4023360"/>
              <a:gd name="connsiteX1" fmla="*/ 3515360 w 3820160"/>
              <a:gd name="connsiteY1" fmla="*/ 3525520 h 4023360"/>
              <a:gd name="connsiteX2" fmla="*/ 3474720 w 3820160"/>
              <a:gd name="connsiteY2" fmla="*/ 3576320 h 4023360"/>
              <a:gd name="connsiteX3" fmla="*/ 3230880 w 3820160"/>
              <a:gd name="connsiteY3" fmla="*/ 3749040 h 4023360"/>
              <a:gd name="connsiteX4" fmla="*/ 2763520 w 3820160"/>
              <a:gd name="connsiteY4" fmla="*/ 3931920 h 4023360"/>
              <a:gd name="connsiteX5" fmla="*/ 2407920 w 3820160"/>
              <a:gd name="connsiteY5" fmla="*/ 4013200 h 4023360"/>
              <a:gd name="connsiteX6" fmla="*/ 2204720 w 3820160"/>
              <a:gd name="connsiteY6" fmla="*/ 4023360 h 4023360"/>
              <a:gd name="connsiteX7" fmla="*/ 1869440 w 3820160"/>
              <a:gd name="connsiteY7" fmla="*/ 4013200 h 4023360"/>
              <a:gd name="connsiteX8" fmla="*/ 1483360 w 3820160"/>
              <a:gd name="connsiteY8" fmla="*/ 3942080 h 4023360"/>
              <a:gd name="connsiteX9" fmla="*/ 1259840 w 3820160"/>
              <a:gd name="connsiteY9" fmla="*/ 3870960 h 4023360"/>
              <a:gd name="connsiteX10" fmla="*/ 1056640 w 3820160"/>
              <a:gd name="connsiteY10" fmla="*/ 3779520 h 4023360"/>
              <a:gd name="connsiteX11" fmla="*/ 792480 w 3820160"/>
              <a:gd name="connsiteY11" fmla="*/ 3616960 h 4023360"/>
              <a:gd name="connsiteX12" fmla="*/ 355600 w 3820160"/>
              <a:gd name="connsiteY12" fmla="*/ 3017520 h 4023360"/>
              <a:gd name="connsiteX13" fmla="*/ 152400 w 3820160"/>
              <a:gd name="connsiteY13" fmla="*/ 2611120 h 4023360"/>
              <a:gd name="connsiteX14" fmla="*/ 30480 w 3820160"/>
              <a:gd name="connsiteY14" fmla="*/ 2204720 h 4023360"/>
              <a:gd name="connsiteX15" fmla="*/ 0 w 3820160"/>
              <a:gd name="connsiteY15" fmla="*/ 1981200 h 4023360"/>
              <a:gd name="connsiteX16" fmla="*/ 71120 w 3820160"/>
              <a:gd name="connsiteY16" fmla="*/ 1158240 h 4023360"/>
              <a:gd name="connsiteX17" fmla="*/ 132080 w 3820160"/>
              <a:gd name="connsiteY17" fmla="*/ 975360 h 4023360"/>
              <a:gd name="connsiteX18" fmla="*/ 294640 w 3820160"/>
              <a:gd name="connsiteY18" fmla="*/ 690880 h 4023360"/>
              <a:gd name="connsiteX19" fmla="*/ 751840 w 3820160"/>
              <a:gd name="connsiteY19" fmla="*/ 254000 h 4023360"/>
              <a:gd name="connsiteX20" fmla="*/ 1127760 w 3820160"/>
              <a:gd name="connsiteY20" fmla="*/ 71120 h 4023360"/>
              <a:gd name="connsiteX21" fmla="*/ 1432560 w 3820160"/>
              <a:gd name="connsiteY21" fmla="*/ 10160 h 4023360"/>
              <a:gd name="connsiteX22" fmla="*/ 1625600 w 3820160"/>
              <a:gd name="connsiteY22" fmla="*/ 0 h 4023360"/>
              <a:gd name="connsiteX23" fmla="*/ 2174240 w 3820160"/>
              <a:gd name="connsiteY23" fmla="*/ 20320 h 4023360"/>
              <a:gd name="connsiteX24" fmla="*/ 2407920 w 3820160"/>
              <a:gd name="connsiteY24" fmla="*/ 101600 h 4023360"/>
              <a:gd name="connsiteX25" fmla="*/ 2580640 w 3820160"/>
              <a:gd name="connsiteY25" fmla="*/ 223520 h 4023360"/>
              <a:gd name="connsiteX26" fmla="*/ 2794000 w 3820160"/>
              <a:gd name="connsiteY26" fmla="*/ 599440 h 4023360"/>
              <a:gd name="connsiteX27" fmla="*/ 2885440 w 3820160"/>
              <a:gd name="connsiteY27" fmla="*/ 853440 h 4023360"/>
              <a:gd name="connsiteX28" fmla="*/ 3007360 w 3820160"/>
              <a:gd name="connsiteY28" fmla="*/ 1361440 h 4023360"/>
              <a:gd name="connsiteX29" fmla="*/ 3078480 w 3820160"/>
              <a:gd name="connsiteY29" fmla="*/ 1899920 h 4023360"/>
              <a:gd name="connsiteX30" fmla="*/ 3078480 w 3820160"/>
              <a:gd name="connsiteY30" fmla="*/ 2570480 h 4023360"/>
              <a:gd name="connsiteX31" fmla="*/ 3037840 w 3820160"/>
              <a:gd name="connsiteY31" fmla="*/ 2844800 h 4023360"/>
              <a:gd name="connsiteX32" fmla="*/ 3017520 w 3820160"/>
              <a:gd name="connsiteY32" fmla="*/ 2926080 h 4023360"/>
              <a:gd name="connsiteX33" fmla="*/ 2997200 w 3820160"/>
              <a:gd name="connsiteY33" fmla="*/ 2966720 h 4023360"/>
              <a:gd name="connsiteX34" fmla="*/ 3068320 w 3820160"/>
              <a:gd name="connsiteY34" fmla="*/ 3098800 h 4023360"/>
              <a:gd name="connsiteX35" fmla="*/ 3108960 w 3820160"/>
              <a:gd name="connsiteY35" fmla="*/ 3169920 h 4023360"/>
              <a:gd name="connsiteX36" fmla="*/ 3820160 w 3820160"/>
              <a:gd name="connsiteY36" fmla="*/ 3078480 h 4023360"/>
              <a:gd name="connsiteX0" fmla="*/ 3535680 w 3820160"/>
              <a:gd name="connsiteY0" fmla="*/ 3505200 h 4023360"/>
              <a:gd name="connsiteX1" fmla="*/ 3474720 w 3820160"/>
              <a:gd name="connsiteY1" fmla="*/ 3576320 h 4023360"/>
              <a:gd name="connsiteX2" fmla="*/ 3230880 w 3820160"/>
              <a:gd name="connsiteY2" fmla="*/ 3749040 h 4023360"/>
              <a:gd name="connsiteX3" fmla="*/ 2763520 w 3820160"/>
              <a:gd name="connsiteY3" fmla="*/ 3931920 h 4023360"/>
              <a:gd name="connsiteX4" fmla="*/ 2407920 w 3820160"/>
              <a:gd name="connsiteY4" fmla="*/ 4013200 h 4023360"/>
              <a:gd name="connsiteX5" fmla="*/ 2204720 w 3820160"/>
              <a:gd name="connsiteY5" fmla="*/ 4023360 h 4023360"/>
              <a:gd name="connsiteX6" fmla="*/ 1869440 w 3820160"/>
              <a:gd name="connsiteY6" fmla="*/ 4013200 h 4023360"/>
              <a:gd name="connsiteX7" fmla="*/ 1483360 w 3820160"/>
              <a:gd name="connsiteY7" fmla="*/ 3942080 h 4023360"/>
              <a:gd name="connsiteX8" fmla="*/ 1259840 w 3820160"/>
              <a:gd name="connsiteY8" fmla="*/ 3870960 h 4023360"/>
              <a:gd name="connsiteX9" fmla="*/ 1056640 w 3820160"/>
              <a:gd name="connsiteY9" fmla="*/ 3779520 h 4023360"/>
              <a:gd name="connsiteX10" fmla="*/ 792480 w 3820160"/>
              <a:gd name="connsiteY10" fmla="*/ 3616960 h 4023360"/>
              <a:gd name="connsiteX11" fmla="*/ 355600 w 3820160"/>
              <a:gd name="connsiteY11" fmla="*/ 3017520 h 4023360"/>
              <a:gd name="connsiteX12" fmla="*/ 152400 w 3820160"/>
              <a:gd name="connsiteY12" fmla="*/ 2611120 h 4023360"/>
              <a:gd name="connsiteX13" fmla="*/ 30480 w 3820160"/>
              <a:gd name="connsiteY13" fmla="*/ 2204720 h 4023360"/>
              <a:gd name="connsiteX14" fmla="*/ 0 w 3820160"/>
              <a:gd name="connsiteY14" fmla="*/ 1981200 h 4023360"/>
              <a:gd name="connsiteX15" fmla="*/ 71120 w 3820160"/>
              <a:gd name="connsiteY15" fmla="*/ 1158240 h 4023360"/>
              <a:gd name="connsiteX16" fmla="*/ 132080 w 3820160"/>
              <a:gd name="connsiteY16" fmla="*/ 975360 h 4023360"/>
              <a:gd name="connsiteX17" fmla="*/ 294640 w 3820160"/>
              <a:gd name="connsiteY17" fmla="*/ 690880 h 4023360"/>
              <a:gd name="connsiteX18" fmla="*/ 751840 w 3820160"/>
              <a:gd name="connsiteY18" fmla="*/ 254000 h 4023360"/>
              <a:gd name="connsiteX19" fmla="*/ 1127760 w 3820160"/>
              <a:gd name="connsiteY19" fmla="*/ 71120 h 4023360"/>
              <a:gd name="connsiteX20" fmla="*/ 1432560 w 3820160"/>
              <a:gd name="connsiteY20" fmla="*/ 10160 h 4023360"/>
              <a:gd name="connsiteX21" fmla="*/ 1625600 w 3820160"/>
              <a:gd name="connsiteY21" fmla="*/ 0 h 4023360"/>
              <a:gd name="connsiteX22" fmla="*/ 2174240 w 3820160"/>
              <a:gd name="connsiteY22" fmla="*/ 20320 h 4023360"/>
              <a:gd name="connsiteX23" fmla="*/ 2407920 w 3820160"/>
              <a:gd name="connsiteY23" fmla="*/ 101600 h 4023360"/>
              <a:gd name="connsiteX24" fmla="*/ 2580640 w 3820160"/>
              <a:gd name="connsiteY24" fmla="*/ 223520 h 4023360"/>
              <a:gd name="connsiteX25" fmla="*/ 2794000 w 3820160"/>
              <a:gd name="connsiteY25" fmla="*/ 599440 h 4023360"/>
              <a:gd name="connsiteX26" fmla="*/ 2885440 w 3820160"/>
              <a:gd name="connsiteY26" fmla="*/ 853440 h 4023360"/>
              <a:gd name="connsiteX27" fmla="*/ 3007360 w 3820160"/>
              <a:gd name="connsiteY27" fmla="*/ 1361440 h 4023360"/>
              <a:gd name="connsiteX28" fmla="*/ 3078480 w 3820160"/>
              <a:gd name="connsiteY28" fmla="*/ 1899920 h 4023360"/>
              <a:gd name="connsiteX29" fmla="*/ 3078480 w 3820160"/>
              <a:gd name="connsiteY29" fmla="*/ 2570480 h 4023360"/>
              <a:gd name="connsiteX30" fmla="*/ 3037840 w 3820160"/>
              <a:gd name="connsiteY30" fmla="*/ 2844800 h 4023360"/>
              <a:gd name="connsiteX31" fmla="*/ 3017520 w 3820160"/>
              <a:gd name="connsiteY31" fmla="*/ 2926080 h 4023360"/>
              <a:gd name="connsiteX32" fmla="*/ 2997200 w 3820160"/>
              <a:gd name="connsiteY32" fmla="*/ 2966720 h 4023360"/>
              <a:gd name="connsiteX33" fmla="*/ 3068320 w 3820160"/>
              <a:gd name="connsiteY33" fmla="*/ 3098800 h 4023360"/>
              <a:gd name="connsiteX34" fmla="*/ 3108960 w 3820160"/>
              <a:gd name="connsiteY34" fmla="*/ 3169920 h 4023360"/>
              <a:gd name="connsiteX35" fmla="*/ 3820160 w 3820160"/>
              <a:gd name="connsiteY35" fmla="*/ 3078480 h 4023360"/>
              <a:gd name="connsiteX0" fmla="*/ 3810000 w 3820160"/>
              <a:gd name="connsiteY0" fmla="*/ 3271520 h 4023360"/>
              <a:gd name="connsiteX1" fmla="*/ 3474720 w 3820160"/>
              <a:gd name="connsiteY1" fmla="*/ 3576320 h 4023360"/>
              <a:gd name="connsiteX2" fmla="*/ 3230880 w 3820160"/>
              <a:gd name="connsiteY2" fmla="*/ 3749040 h 4023360"/>
              <a:gd name="connsiteX3" fmla="*/ 2763520 w 3820160"/>
              <a:gd name="connsiteY3" fmla="*/ 3931920 h 4023360"/>
              <a:gd name="connsiteX4" fmla="*/ 2407920 w 3820160"/>
              <a:gd name="connsiteY4" fmla="*/ 4013200 h 4023360"/>
              <a:gd name="connsiteX5" fmla="*/ 2204720 w 3820160"/>
              <a:gd name="connsiteY5" fmla="*/ 4023360 h 4023360"/>
              <a:gd name="connsiteX6" fmla="*/ 1869440 w 3820160"/>
              <a:gd name="connsiteY6" fmla="*/ 4013200 h 4023360"/>
              <a:gd name="connsiteX7" fmla="*/ 1483360 w 3820160"/>
              <a:gd name="connsiteY7" fmla="*/ 3942080 h 4023360"/>
              <a:gd name="connsiteX8" fmla="*/ 1259840 w 3820160"/>
              <a:gd name="connsiteY8" fmla="*/ 3870960 h 4023360"/>
              <a:gd name="connsiteX9" fmla="*/ 1056640 w 3820160"/>
              <a:gd name="connsiteY9" fmla="*/ 3779520 h 4023360"/>
              <a:gd name="connsiteX10" fmla="*/ 792480 w 3820160"/>
              <a:gd name="connsiteY10" fmla="*/ 3616960 h 4023360"/>
              <a:gd name="connsiteX11" fmla="*/ 355600 w 3820160"/>
              <a:gd name="connsiteY11" fmla="*/ 3017520 h 4023360"/>
              <a:gd name="connsiteX12" fmla="*/ 152400 w 3820160"/>
              <a:gd name="connsiteY12" fmla="*/ 2611120 h 4023360"/>
              <a:gd name="connsiteX13" fmla="*/ 30480 w 3820160"/>
              <a:gd name="connsiteY13" fmla="*/ 2204720 h 4023360"/>
              <a:gd name="connsiteX14" fmla="*/ 0 w 3820160"/>
              <a:gd name="connsiteY14" fmla="*/ 1981200 h 4023360"/>
              <a:gd name="connsiteX15" fmla="*/ 71120 w 3820160"/>
              <a:gd name="connsiteY15" fmla="*/ 1158240 h 4023360"/>
              <a:gd name="connsiteX16" fmla="*/ 132080 w 3820160"/>
              <a:gd name="connsiteY16" fmla="*/ 975360 h 4023360"/>
              <a:gd name="connsiteX17" fmla="*/ 294640 w 3820160"/>
              <a:gd name="connsiteY17" fmla="*/ 690880 h 4023360"/>
              <a:gd name="connsiteX18" fmla="*/ 751840 w 3820160"/>
              <a:gd name="connsiteY18" fmla="*/ 254000 h 4023360"/>
              <a:gd name="connsiteX19" fmla="*/ 1127760 w 3820160"/>
              <a:gd name="connsiteY19" fmla="*/ 71120 h 4023360"/>
              <a:gd name="connsiteX20" fmla="*/ 1432560 w 3820160"/>
              <a:gd name="connsiteY20" fmla="*/ 10160 h 4023360"/>
              <a:gd name="connsiteX21" fmla="*/ 1625600 w 3820160"/>
              <a:gd name="connsiteY21" fmla="*/ 0 h 4023360"/>
              <a:gd name="connsiteX22" fmla="*/ 2174240 w 3820160"/>
              <a:gd name="connsiteY22" fmla="*/ 20320 h 4023360"/>
              <a:gd name="connsiteX23" fmla="*/ 2407920 w 3820160"/>
              <a:gd name="connsiteY23" fmla="*/ 101600 h 4023360"/>
              <a:gd name="connsiteX24" fmla="*/ 2580640 w 3820160"/>
              <a:gd name="connsiteY24" fmla="*/ 223520 h 4023360"/>
              <a:gd name="connsiteX25" fmla="*/ 2794000 w 3820160"/>
              <a:gd name="connsiteY25" fmla="*/ 599440 h 4023360"/>
              <a:gd name="connsiteX26" fmla="*/ 2885440 w 3820160"/>
              <a:gd name="connsiteY26" fmla="*/ 853440 h 4023360"/>
              <a:gd name="connsiteX27" fmla="*/ 3007360 w 3820160"/>
              <a:gd name="connsiteY27" fmla="*/ 1361440 h 4023360"/>
              <a:gd name="connsiteX28" fmla="*/ 3078480 w 3820160"/>
              <a:gd name="connsiteY28" fmla="*/ 1899920 h 4023360"/>
              <a:gd name="connsiteX29" fmla="*/ 3078480 w 3820160"/>
              <a:gd name="connsiteY29" fmla="*/ 2570480 h 4023360"/>
              <a:gd name="connsiteX30" fmla="*/ 3037840 w 3820160"/>
              <a:gd name="connsiteY30" fmla="*/ 2844800 h 4023360"/>
              <a:gd name="connsiteX31" fmla="*/ 3017520 w 3820160"/>
              <a:gd name="connsiteY31" fmla="*/ 2926080 h 4023360"/>
              <a:gd name="connsiteX32" fmla="*/ 2997200 w 3820160"/>
              <a:gd name="connsiteY32" fmla="*/ 2966720 h 4023360"/>
              <a:gd name="connsiteX33" fmla="*/ 3068320 w 3820160"/>
              <a:gd name="connsiteY33" fmla="*/ 3098800 h 4023360"/>
              <a:gd name="connsiteX34" fmla="*/ 3108960 w 3820160"/>
              <a:gd name="connsiteY34" fmla="*/ 3169920 h 4023360"/>
              <a:gd name="connsiteX35" fmla="*/ 3820160 w 3820160"/>
              <a:gd name="connsiteY35" fmla="*/ 307848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2885440 w 3810000"/>
              <a:gd name="connsiteY26" fmla="*/ 853440 h 4023360"/>
              <a:gd name="connsiteX27" fmla="*/ 3007360 w 3810000"/>
              <a:gd name="connsiteY27" fmla="*/ 1361440 h 4023360"/>
              <a:gd name="connsiteX28" fmla="*/ 3078480 w 3810000"/>
              <a:gd name="connsiteY28" fmla="*/ 1899920 h 4023360"/>
              <a:gd name="connsiteX29" fmla="*/ 3078480 w 3810000"/>
              <a:gd name="connsiteY29" fmla="*/ 2570480 h 4023360"/>
              <a:gd name="connsiteX30" fmla="*/ 3037840 w 3810000"/>
              <a:gd name="connsiteY30" fmla="*/ 2844800 h 4023360"/>
              <a:gd name="connsiteX31" fmla="*/ 3017520 w 3810000"/>
              <a:gd name="connsiteY31" fmla="*/ 2926080 h 4023360"/>
              <a:gd name="connsiteX32" fmla="*/ 2997200 w 3810000"/>
              <a:gd name="connsiteY32" fmla="*/ 2966720 h 4023360"/>
              <a:gd name="connsiteX33" fmla="*/ 3068320 w 3810000"/>
              <a:gd name="connsiteY33" fmla="*/ 3098800 h 4023360"/>
              <a:gd name="connsiteX34" fmla="*/ 3108960 w 3810000"/>
              <a:gd name="connsiteY34" fmla="*/ 3169920 h 4023360"/>
              <a:gd name="connsiteX35" fmla="*/ 3810000 w 3810000"/>
              <a:gd name="connsiteY35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2885440 w 3810000"/>
              <a:gd name="connsiteY26" fmla="*/ 853440 h 4023360"/>
              <a:gd name="connsiteX27" fmla="*/ 3007360 w 3810000"/>
              <a:gd name="connsiteY27" fmla="*/ 1361440 h 4023360"/>
              <a:gd name="connsiteX28" fmla="*/ 3078480 w 3810000"/>
              <a:gd name="connsiteY28" fmla="*/ 1899920 h 4023360"/>
              <a:gd name="connsiteX29" fmla="*/ 3078480 w 3810000"/>
              <a:gd name="connsiteY29" fmla="*/ 2570480 h 4023360"/>
              <a:gd name="connsiteX30" fmla="*/ 3037840 w 3810000"/>
              <a:gd name="connsiteY30" fmla="*/ 2844800 h 4023360"/>
              <a:gd name="connsiteX31" fmla="*/ 3017520 w 3810000"/>
              <a:gd name="connsiteY31" fmla="*/ 2926080 h 4023360"/>
              <a:gd name="connsiteX32" fmla="*/ 2997200 w 3810000"/>
              <a:gd name="connsiteY32" fmla="*/ 2966720 h 4023360"/>
              <a:gd name="connsiteX33" fmla="*/ 3068320 w 3810000"/>
              <a:gd name="connsiteY33" fmla="*/ 3098800 h 4023360"/>
              <a:gd name="connsiteX34" fmla="*/ 3108960 w 3810000"/>
              <a:gd name="connsiteY34" fmla="*/ 3169920 h 4023360"/>
              <a:gd name="connsiteX35" fmla="*/ 3810000 w 3810000"/>
              <a:gd name="connsiteY35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2885440 w 3810000"/>
              <a:gd name="connsiteY26" fmla="*/ 853440 h 4023360"/>
              <a:gd name="connsiteX27" fmla="*/ 3007360 w 3810000"/>
              <a:gd name="connsiteY27" fmla="*/ 1361440 h 4023360"/>
              <a:gd name="connsiteX28" fmla="*/ 3078480 w 3810000"/>
              <a:gd name="connsiteY28" fmla="*/ 1899920 h 4023360"/>
              <a:gd name="connsiteX29" fmla="*/ 3078480 w 3810000"/>
              <a:gd name="connsiteY29" fmla="*/ 2570480 h 4023360"/>
              <a:gd name="connsiteX30" fmla="*/ 3037840 w 3810000"/>
              <a:gd name="connsiteY30" fmla="*/ 2844800 h 4023360"/>
              <a:gd name="connsiteX31" fmla="*/ 3017520 w 3810000"/>
              <a:gd name="connsiteY31" fmla="*/ 2926080 h 4023360"/>
              <a:gd name="connsiteX32" fmla="*/ 2997200 w 3810000"/>
              <a:gd name="connsiteY32" fmla="*/ 2966720 h 4023360"/>
              <a:gd name="connsiteX33" fmla="*/ 3068320 w 3810000"/>
              <a:gd name="connsiteY33" fmla="*/ 3098800 h 4023360"/>
              <a:gd name="connsiteX34" fmla="*/ 3108960 w 3810000"/>
              <a:gd name="connsiteY34" fmla="*/ 3169920 h 4023360"/>
              <a:gd name="connsiteX35" fmla="*/ 3810000 w 3810000"/>
              <a:gd name="connsiteY35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2885440 w 3810000"/>
              <a:gd name="connsiteY26" fmla="*/ 853440 h 4023360"/>
              <a:gd name="connsiteX27" fmla="*/ 3007360 w 3810000"/>
              <a:gd name="connsiteY27" fmla="*/ 1361440 h 4023360"/>
              <a:gd name="connsiteX28" fmla="*/ 3078480 w 3810000"/>
              <a:gd name="connsiteY28" fmla="*/ 1899920 h 4023360"/>
              <a:gd name="connsiteX29" fmla="*/ 3078480 w 3810000"/>
              <a:gd name="connsiteY29" fmla="*/ 2570480 h 4023360"/>
              <a:gd name="connsiteX30" fmla="*/ 3017520 w 3810000"/>
              <a:gd name="connsiteY30" fmla="*/ 2926080 h 4023360"/>
              <a:gd name="connsiteX31" fmla="*/ 2997200 w 3810000"/>
              <a:gd name="connsiteY31" fmla="*/ 2966720 h 4023360"/>
              <a:gd name="connsiteX32" fmla="*/ 3068320 w 3810000"/>
              <a:gd name="connsiteY32" fmla="*/ 3098800 h 4023360"/>
              <a:gd name="connsiteX33" fmla="*/ 3108960 w 3810000"/>
              <a:gd name="connsiteY33" fmla="*/ 3169920 h 4023360"/>
              <a:gd name="connsiteX34" fmla="*/ 3810000 w 3810000"/>
              <a:gd name="connsiteY34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2885440 w 3810000"/>
              <a:gd name="connsiteY26" fmla="*/ 853440 h 4023360"/>
              <a:gd name="connsiteX27" fmla="*/ 3007360 w 3810000"/>
              <a:gd name="connsiteY27" fmla="*/ 1361440 h 4023360"/>
              <a:gd name="connsiteX28" fmla="*/ 3078480 w 3810000"/>
              <a:gd name="connsiteY28" fmla="*/ 1899920 h 4023360"/>
              <a:gd name="connsiteX29" fmla="*/ 3220720 w 3810000"/>
              <a:gd name="connsiteY29" fmla="*/ 2448560 h 4023360"/>
              <a:gd name="connsiteX30" fmla="*/ 3017520 w 3810000"/>
              <a:gd name="connsiteY30" fmla="*/ 2926080 h 4023360"/>
              <a:gd name="connsiteX31" fmla="*/ 2997200 w 3810000"/>
              <a:gd name="connsiteY31" fmla="*/ 2966720 h 4023360"/>
              <a:gd name="connsiteX32" fmla="*/ 3068320 w 3810000"/>
              <a:gd name="connsiteY32" fmla="*/ 3098800 h 4023360"/>
              <a:gd name="connsiteX33" fmla="*/ 3108960 w 3810000"/>
              <a:gd name="connsiteY33" fmla="*/ 3169920 h 4023360"/>
              <a:gd name="connsiteX34" fmla="*/ 3810000 w 3810000"/>
              <a:gd name="connsiteY34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2885440 w 3810000"/>
              <a:gd name="connsiteY26" fmla="*/ 853440 h 4023360"/>
              <a:gd name="connsiteX27" fmla="*/ 3007360 w 3810000"/>
              <a:gd name="connsiteY27" fmla="*/ 1361440 h 4023360"/>
              <a:gd name="connsiteX28" fmla="*/ 3281680 w 3810000"/>
              <a:gd name="connsiteY28" fmla="*/ 1798320 h 4023360"/>
              <a:gd name="connsiteX29" fmla="*/ 3220720 w 3810000"/>
              <a:gd name="connsiteY29" fmla="*/ 2448560 h 4023360"/>
              <a:gd name="connsiteX30" fmla="*/ 3017520 w 3810000"/>
              <a:gd name="connsiteY30" fmla="*/ 2926080 h 4023360"/>
              <a:gd name="connsiteX31" fmla="*/ 2997200 w 3810000"/>
              <a:gd name="connsiteY31" fmla="*/ 2966720 h 4023360"/>
              <a:gd name="connsiteX32" fmla="*/ 3068320 w 3810000"/>
              <a:gd name="connsiteY32" fmla="*/ 3098800 h 4023360"/>
              <a:gd name="connsiteX33" fmla="*/ 3108960 w 3810000"/>
              <a:gd name="connsiteY33" fmla="*/ 3169920 h 4023360"/>
              <a:gd name="connsiteX34" fmla="*/ 3810000 w 3810000"/>
              <a:gd name="connsiteY34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2885440 w 3810000"/>
              <a:gd name="connsiteY26" fmla="*/ 853440 h 4023360"/>
              <a:gd name="connsiteX27" fmla="*/ 3261360 w 3810000"/>
              <a:gd name="connsiteY27" fmla="*/ 1290320 h 4023360"/>
              <a:gd name="connsiteX28" fmla="*/ 3281680 w 3810000"/>
              <a:gd name="connsiteY28" fmla="*/ 1798320 h 4023360"/>
              <a:gd name="connsiteX29" fmla="*/ 3220720 w 3810000"/>
              <a:gd name="connsiteY29" fmla="*/ 2448560 h 4023360"/>
              <a:gd name="connsiteX30" fmla="*/ 3017520 w 3810000"/>
              <a:gd name="connsiteY30" fmla="*/ 2926080 h 4023360"/>
              <a:gd name="connsiteX31" fmla="*/ 2997200 w 3810000"/>
              <a:gd name="connsiteY31" fmla="*/ 2966720 h 4023360"/>
              <a:gd name="connsiteX32" fmla="*/ 3068320 w 3810000"/>
              <a:gd name="connsiteY32" fmla="*/ 3098800 h 4023360"/>
              <a:gd name="connsiteX33" fmla="*/ 3108960 w 3810000"/>
              <a:gd name="connsiteY33" fmla="*/ 3169920 h 4023360"/>
              <a:gd name="connsiteX34" fmla="*/ 3810000 w 3810000"/>
              <a:gd name="connsiteY34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2794000 w 3810000"/>
              <a:gd name="connsiteY25" fmla="*/ 5994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017520 w 3810000"/>
              <a:gd name="connsiteY29" fmla="*/ 2926080 h 4023360"/>
              <a:gd name="connsiteX30" fmla="*/ 2997200 w 3810000"/>
              <a:gd name="connsiteY30" fmla="*/ 2966720 h 4023360"/>
              <a:gd name="connsiteX31" fmla="*/ 3068320 w 3810000"/>
              <a:gd name="connsiteY31" fmla="*/ 3098800 h 4023360"/>
              <a:gd name="connsiteX32" fmla="*/ 3108960 w 3810000"/>
              <a:gd name="connsiteY32" fmla="*/ 3169920 h 4023360"/>
              <a:gd name="connsiteX33" fmla="*/ 3810000 w 3810000"/>
              <a:gd name="connsiteY33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017520 w 3810000"/>
              <a:gd name="connsiteY29" fmla="*/ 2926080 h 4023360"/>
              <a:gd name="connsiteX30" fmla="*/ 2997200 w 3810000"/>
              <a:gd name="connsiteY30" fmla="*/ 2966720 h 4023360"/>
              <a:gd name="connsiteX31" fmla="*/ 3068320 w 3810000"/>
              <a:gd name="connsiteY31" fmla="*/ 3098800 h 4023360"/>
              <a:gd name="connsiteX32" fmla="*/ 3108960 w 3810000"/>
              <a:gd name="connsiteY32" fmla="*/ 3169920 h 4023360"/>
              <a:gd name="connsiteX33" fmla="*/ 3810000 w 3810000"/>
              <a:gd name="connsiteY33" fmla="*/ 3291840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017520 w 3810000"/>
              <a:gd name="connsiteY29" fmla="*/ 2926080 h 4023360"/>
              <a:gd name="connsiteX30" fmla="*/ 2997200 w 3810000"/>
              <a:gd name="connsiteY30" fmla="*/ 2966720 h 4023360"/>
              <a:gd name="connsiteX31" fmla="*/ 3068320 w 3810000"/>
              <a:gd name="connsiteY31" fmla="*/ 3098800 h 4023360"/>
              <a:gd name="connsiteX32" fmla="*/ 3108960 w 3810000"/>
              <a:gd name="connsiteY32" fmla="*/ 3169920 h 4023360"/>
              <a:gd name="connsiteX33" fmla="*/ 3786592 w 3810000"/>
              <a:gd name="connsiteY33" fmla="*/ 3236276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017520 w 3810000"/>
              <a:gd name="connsiteY29" fmla="*/ 2926080 h 4023360"/>
              <a:gd name="connsiteX30" fmla="*/ 2997200 w 3810000"/>
              <a:gd name="connsiteY30" fmla="*/ 2966720 h 4023360"/>
              <a:gd name="connsiteX31" fmla="*/ 3068320 w 3810000"/>
              <a:gd name="connsiteY31" fmla="*/ 3098800 h 4023360"/>
              <a:gd name="connsiteX32" fmla="*/ 3108960 w 3810000"/>
              <a:gd name="connsiteY32" fmla="*/ 3169920 h 4023360"/>
              <a:gd name="connsiteX33" fmla="*/ 3809999 w 3810000"/>
              <a:gd name="connsiteY33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017520 w 3810000"/>
              <a:gd name="connsiteY29" fmla="*/ 2926080 h 4023360"/>
              <a:gd name="connsiteX30" fmla="*/ 2997200 w 3810000"/>
              <a:gd name="connsiteY30" fmla="*/ 2966720 h 4023360"/>
              <a:gd name="connsiteX31" fmla="*/ 3108960 w 3810000"/>
              <a:gd name="connsiteY31" fmla="*/ 3169920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017520 w 3810000"/>
              <a:gd name="connsiteY29" fmla="*/ 2926080 h 4023360"/>
              <a:gd name="connsiteX30" fmla="*/ 2997200 w 3810000"/>
              <a:gd name="connsiteY30" fmla="*/ 2966720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2997200 w 3810000"/>
              <a:gd name="connsiteY30" fmla="*/ 2966720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306183 w 3810000"/>
              <a:gd name="connsiteY30" fmla="*/ 2954814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306183 w 3810000"/>
              <a:gd name="connsiteY30" fmla="*/ 2954814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306183 w 3810000"/>
              <a:gd name="connsiteY30" fmla="*/ 2954814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306183 w 3810000"/>
              <a:gd name="connsiteY30" fmla="*/ 2954814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292138 w 3810000"/>
              <a:gd name="connsiteY30" fmla="*/ 2958783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292138 w 3810000"/>
              <a:gd name="connsiteY30" fmla="*/ 2958783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292138 w 3810000"/>
              <a:gd name="connsiteY30" fmla="*/ 2958783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306183 w 3810000"/>
              <a:gd name="connsiteY30" fmla="*/ 2962752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220720 w 3810000"/>
              <a:gd name="connsiteY28" fmla="*/ 2448560 h 4023360"/>
              <a:gd name="connsiteX29" fmla="*/ 3373317 w 3810000"/>
              <a:gd name="connsiteY29" fmla="*/ 2711759 h 4023360"/>
              <a:gd name="connsiteX30" fmla="*/ 3306183 w 3810000"/>
              <a:gd name="connsiteY30" fmla="*/ 2962752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281680 w 3810000"/>
              <a:gd name="connsiteY27" fmla="*/ 1798320 h 4023360"/>
              <a:gd name="connsiteX28" fmla="*/ 3436071 w 3810000"/>
              <a:gd name="connsiteY28" fmla="*/ 2265991 h 4023360"/>
              <a:gd name="connsiteX29" fmla="*/ 3373317 w 3810000"/>
              <a:gd name="connsiteY29" fmla="*/ 2711759 h 4023360"/>
              <a:gd name="connsiteX30" fmla="*/ 3306183 w 3810000"/>
              <a:gd name="connsiteY30" fmla="*/ 2962752 h 4023360"/>
              <a:gd name="connsiteX31" fmla="*/ 3277496 w 3810000"/>
              <a:gd name="connsiteY31" fmla="*/ 3058791 h 4023360"/>
              <a:gd name="connsiteX32" fmla="*/ 3809999 w 3810000"/>
              <a:gd name="connsiteY32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261360 w 3810000"/>
              <a:gd name="connsiteY26" fmla="*/ 1290320 h 4023360"/>
              <a:gd name="connsiteX27" fmla="*/ 3436071 w 3810000"/>
              <a:gd name="connsiteY27" fmla="*/ 2265991 h 4023360"/>
              <a:gd name="connsiteX28" fmla="*/ 3373317 w 3810000"/>
              <a:gd name="connsiteY28" fmla="*/ 2711759 h 4023360"/>
              <a:gd name="connsiteX29" fmla="*/ 3306183 w 3810000"/>
              <a:gd name="connsiteY29" fmla="*/ 2962752 h 4023360"/>
              <a:gd name="connsiteX30" fmla="*/ 3277496 w 3810000"/>
              <a:gd name="connsiteY30" fmla="*/ 3058791 h 4023360"/>
              <a:gd name="connsiteX31" fmla="*/ 3809999 w 3810000"/>
              <a:gd name="connsiteY31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017520 w 3810000"/>
              <a:gd name="connsiteY25" fmla="*/ 548640 h 4023360"/>
              <a:gd name="connsiteX26" fmla="*/ 3359674 w 3810000"/>
              <a:gd name="connsiteY26" fmla="*/ 1222849 h 4023360"/>
              <a:gd name="connsiteX27" fmla="*/ 3436071 w 3810000"/>
              <a:gd name="connsiteY27" fmla="*/ 2265991 h 4023360"/>
              <a:gd name="connsiteX28" fmla="*/ 3373317 w 3810000"/>
              <a:gd name="connsiteY28" fmla="*/ 2711759 h 4023360"/>
              <a:gd name="connsiteX29" fmla="*/ 3306183 w 3810000"/>
              <a:gd name="connsiteY29" fmla="*/ 2962752 h 4023360"/>
              <a:gd name="connsiteX30" fmla="*/ 3277496 w 3810000"/>
              <a:gd name="connsiteY30" fmla="*/ 3058791 h 4023360"/>
              <a:gd name="connsiteX31" fmla="*/ 3809999 w 3810000"/>
              <a:gd name="connsiteY31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2580640 w 3810000"/>
              <a:gd name="connsiteY24" fmla="*/ 223520 h 4023360"/>
              <a:gd name="connsiteX25" fmla="*/ 3359674 w 3810000"/>
              <a:gd name="connsiteY25" fmla="*/ 1222849 h 4023360"/>
              <a:gd name="connsiteX26" fmla="*/ 3436071 w 3810000"/>
              <a:gd name="connsiteY26" fmla="*/ 2265991 h 4023360"/>
              <a:gd name="connsiteX27" fmla="*/ 3373317 w 3810000"/>
              <a:gd name="connsiteY27" fmla="*/ 2711759 h 4023360"/>
              <a:gd name="connsiteX28" fmla="*/ 3306183 w 3810000"/>
              <a:gd name="connsiteY28" fmla="*/ 2962752 h 4023360"/>
              <a:gd name="connsiteX29" fmla="*/ 3277496 w 3810000"/>
              <a:gd name="connsiteY29" fmla="*/ 3058791 h 4023360"/>
              <a:gd name="connsiteX30" fmla="*/ 3809999 w 3810000"/>
              <a:gd name="connsiteY30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174240 w 3810000"/>
              <a:gd name="connsiteY22" fmla="*/ 20320 h 4023360"/>
              <a:gd name="connsiteX23" fmla="*/ 2407920 w 3810000"/>
              <a:gd name="connsiteY23" fmla="*/ 101600 h 4023360"/>
              <a:gd name="connsiteX24" fmla="*/ 3001978 w 3810000"/>
              <a:gd name="connsiteY24" fmla="*/ 421964 h 4023360"/>
              <a:gd name="connsiteX25" fmla="*/ 3359674 w 3810000"/>
              <a:gd name="connsiteY25" fmla="*/ 1222849 h 4023360"/>
              <a:gd name="connsiteX26" fmla="*/ 3436071 w 3810000"/>
              <a:gd name="connsiteY26" fmla="*/ 2265991 h 4023360"/>
              <a:gd name="connsiteX27" fmla="*/ 3373317 w 3810000"/>
              <a:gd name="connsiteY27" fmla="*/ 2711759 h 4023360"/>
              <a:gd name="connsiteX28" fmla="*/ 3306183 w 3810000"/>
              <a:gd name="connsiteY28" fmla="*/ 2962752 h 4023360"/>
              <a:gd name="connsiteX29" fmla="*/ 3277496 w 3810000"/>
              <a:gd name="connsiteY29" fmla="*/ 3058791 h 4023360"/>
              <a:gd name="connsiteX30" fmla="*/ 3809999 w 3810000"/>
              <a:gd name="connsiteY30" fmla="*/ 3287872 h 4023360"/>
              <a:gd name="connsiteX0" fmla="*/ 3810000 w 3810000"/>
              <a:gd name="connsiteY0" fmla="*/ 3271520 h 4023360"/>
              <a:gd name="connsiteX1" fmla="*/ 3474720 w 3810000"/>
              <a:gd name="connsiteY1" fmla="*/ 3576320 h 4023360"/>
              <a:gd name="connsiteX2" fmla="*/ 3230880 w 3810000"/>
              <a:gd name="connsiteY2" fmla="*/ 3749040 h 4023360"/>
              <a:gd name="connsiteX3" fmla="*/ 2763520 w 3810000"/>
              <a:gd name="connsiteY3" fmla="*/ 3931920 h 4023360"/>
              <a:gd name="connsiteX4" fmla="*/ 2407920 w 3810000"/>
              <a:gd name="connsiteY4" fmla="*/ 4013200 h 4023360"/>
              <a:gd name="connsiteX5" fmla="*/ 2204720 w 3810000"/>
              <a:gd name="connsiteY5" fmla="*/ 4023360 h 4023360"/>
              <a:gd name="connsiteX6" fmla="*/ 1869440 w 3810000"/>
              <a:gd name="connsiteY6" fmla="*/ 4013200 h 4023360"/>
              <a:gd name="connsiteX7" fmla="*/ 1483360 w 3810000"/>
              <a:gd name="connsiteY7" fmla="*/ 3942080 h 4023360"/>
              <a:gd name="connsiteX8" fmla="*/ 1259840 w 3810000"/>
              <a:gd name="connsiteY8" fmla="*/ 3870960 h 4023360"/>
              <a:gd name="connsiteX9" fmla="*/ 1056640 w 3810000"/>
              <a:gd name="connsiteY9" fmla="*/ 3779520 h 4023360"/>
              <a:gd name="connsiteX10" fmla="*/ 792480 w 3810000"/>
              <a:gd name="connsiteY10" fmla="*/ 3616960 h 4023360"/>
              <a:gd name="connsiteX11" fmla="*/ 355600 w 3810000"/>
              <a:gd name="connsiteY11" fmla="*/ 3017520 h 4023360"/>
              <a:gd name="connsiteX12" fmla="*/ 152400 w 3810000"/>
              <a:gd name="connsiteY12" fmla="*/ 2611120 h 4023360"/>
              <a:gd name="connsiteX13" fmla="*/ 30480 w 3810000"/>
              <a:gd name="connsiteY13" fmla="*/ 2204720 h 4023360"/>
              <a:gd name="connsiteX14" fmla="*/ 0 w 3810000"/>
              <a:gd name="connsiteY14" fmla="*/ 1981200 h 4023360"/>
              <a:gd name="connsiteX15" fmla="*/ 71120 w 3810000"/>
              <a:gd name="connsiteY15" fmla="*/ 1158240 h 4023360"/>
              <a:gd name="connsiteX16" fmla="*/ 132080 w 3810000"/>
              <a:gd name="connsiteY16" fmla="*/ 975360 h 4023360"/>
              <a:gd name="connsiteX17" fmla="*/ 294640 w 3810000"/>
              <a:gd name="connsiteY17" fmla="*/ 690880 h 4023360"/>
              <a:gd name="connsiteX18" fmla="*/ 751840 w 3810000"/>
              <a:gd name="connsiteY18" fmla="*/ 254000 h 4023360"/>
              <a:gd name="connsiteX19" fmla="*/ 1127760 w 3810000"/>
              <a:gd name="connsiteY19" fmla="*/ 71120 h 4023360"/>
              <a:gd name="connsiteX20" fmla="*/ 1432560 w 3810000"/>
              <a:gd name="connsiteY20" fmla="*/ 10160 h 4023360"/>
              <a:gd name="connsiteX21" fmla="*/ 1625600 w 3810000"/>
              <a:gd name="connsiteY21" fmla="*/ 0 h 4023360"/>
              <a:gd name="connsiteX22" fmla="*/ 2407920 w 3810000"/>
              <a:gd name="connsiteY22" fmla="*/ 101600 h 4023360"/>
              <a:gd name="connsiteX23" fmla="*/ 3001978 w 3810000"/>
              <a:gd name="connsiteY23" fmla="*/ 421964 h 4023360"/>
              <a:gd name="connsiteX24" fmla="*/ 3359674 w 3810000"/>
              <a:gd name="connsiteY24" fmla="*/ 1222849 h 4023360"/>
              <a:gd name="connsiteX25" fmla="*/ 3436071 w 3810000"/>
              <a:gd name="connsiteY25" fmla="*/ 2265991 h 4023360"/>
              <a:gd name="connsiteX26" fmla="*/ 3373317 w 3810000"/>
              <a:gd name="connsiteY26" fmla="*/ 2711759 h 4023360"/>
              <a:gd name="connsiteX27" fmla="*/ 3306183 w 3810000"/>
              <a:gd name="connsiteY27" fmla="*/ 2962752 h 4023360"/>
              <a:gd name="connsiteX28" fmla="*/ 3277496 w 3810000"/>
              <a:gd name="connsiteY28" fmla="*/ 3058791 h 4023360"/>
              <a:gd name="connsiteX29" fmla="*/ 3809999 w 3810000"/>
              <a:gd name="connsiteY29" fmla="*/ 3287872 h 4023360"/>
              <a:gd name="connsiteX0" fmla="*/ 3810000 w 3810000"/>
              <a:gd name="connsiteY0" fmla="*/ 3272025 h 4023865"/>
              <a:gd name="connsiteX1" fmla="*/ 3474720 w 3810000"/>
              <a:gd name="connsiteY1" fmla="*/ 3576825 h 4023865"/>
              <a:gd name="connsiteX2" fmla="*/ 3230880 w 3810000"/>
              <a:gd name="connsiteY2" fmla="*/ 3749545 h 4023865"/>
              <a:gd name="connsiteX3" fmla="*/ 2763520 w 3810000"/>
              <a:gd name="connsiteY3" fmla="*/ 3932425 h 4023865"/>
              <a:gd name="connsiteX4" fmla="*/ 2407920 w 3810000"/>
              <a:gd name="connsiteY4" fmla="*/ 4013705 h 4023865"/>
              <a:gd name="connsiteX5" fmla="*/ 2204720 w 3810000"/>
              <a:gd name="connsiteY5" fmla="*/ 4023865 h 4023865"/>
              <a:gd name="connsiteX6" fmla="*/ 1869440 w 3810000"/>
              <a:gd name="connsiteY6" fmla="*/ 4013705 h 4023865"/>
              <a:gd name="connsiteX7" fmla="*/ 1483360 w 3810000"/>
              <a:gd name="connsiteY7" fmla="*/ 3942585 h 4023865"/>
              <a:gd name="connsiteX8" fmla="*/ 1259840 w 3810000"/>
              <a:gd name="connsiteY8" fmla="*/ 3871465 h 4023865"/>
              <a:gd name="connsiteX9" fmla="*/ 1056640 w 3810000"/>
              <a:gd name="connsiteY9" fmla="*/ 3780025 h 4023865"/>
              <a:gd name="connsiteX10" fmla="*/ 792480 w 3810000"/>
              <a:gd name="connsiteY10" fmla="*/ 3617465 h 4023865"/>
              <a:gd name="connsiteX11" fmla="*/ 355600 w 3810000"/>
              <a:gd name="connsiteY11" fmla="*/ 3018025 h 4023865"/>
              <a:gd name="connsiteX12" fmla="*/ 152400 w 3810000"/>
              <a:gd name="connsiteY12" fmla="*/ 2611625 h 4023865"/>
              <a:gd name="connsiteX13" fmla="*/ 30480 w 3810000"/>
              <a:gd name="connsiteY13" fmla="*/ 2205225 h 4023865"/>
              <a:gd name="connsiteX14" fmla="*/ 0 w 3810000"/>
              <a:gd name="connsiteY14" fmla="*/ 1981705 h 4023865"/>
              <a:gd name="connsiteX15" fmla="*/ 71120 w 3810000"/>
              <a:gd name="connsiteY15" fmla="*/ 1158745 h 4023865"/>
              <a:gd name="connsiteX16" fmla="*/ 132080 w 3810000"/>
              <a:gd name="connsiteY16" fmla="*/ 975865 h 4023865"/>
              <a:gd name="connsiteX17" fmla="*/ 294640 w 3810000"/>
              <a:gd name="connsiteY17" fmla="*/ 691385 h 4023865"/>
              <a:gd name="connsiteX18" fmla="*/ 751840 w 3810000"/>
              <a:gd name="connsiteY18" fmla="*/ 254505 h 4023865"/>
              <a:gd name="connsiteX19" fmla="*/ 1127760 w 3810000"/>
              <a:gd name="connsiteY19" fmla="*/ 71625 h 4023865"/>
              <a:gd name="connsiteX20" fmla="*/ 1625600 w 3810000"/>
              <a:gd name="connsiteY20" fmla="*/ 505 h 4023865"/>
              <a:gd name="connsiteX21" fmla="*/ 2407920 w 3810000"/>
              <a:gd name="connsiteY21" fmla="*/ 102105 h 4023865"/>
              <a:gd name="connsiteX22" fmla="*/ 3001978 w 3810000"/>
              <a:gd name="connsiteY22" fmla="*/ 422469 h 4023865"/>
              <a:gd name="connsiteX23" fmla="*/ 3359674 w 3810000"/>
              <a:gd name="connsiteY23" fmla="*/ 1223354 h 4023865"/>
              <a:gd name="connsiteX24" fmla="*/ 3436071 w 3810000"/>
              <a:gd name="connsiteY24" fmla="*/ 2266496 h 4023865"/>
              <a:gd name="connsiteX25" fmla="*/ 3373317 w 3810000"/>
              <a:gd name="connsiteY25" fmla="*/ 2712264 h 4023865"/>
              <a:gd name="connsiteX26" fmla="*/ 3306183 w 3810000"/>
              <a:gd name="connsiteY26" fmla="*/ 2963257 h 4023865"/>
              <a:gd name="connsiteX27" fmla="*/ 3277496 w 3810000"/>
              <a:gd name="connsiteY27" fmla="*/ 3059296 h 4023865"/>
              <a:gd name="connsiteX28" fmla="*/ 3809999 w 3810000"/>
              <a:gd name="connsiteY28" fmla="*/ 3288377 h 4023865"/>
              <a:gd name="connsiteX0" fmla="*/ 3810000 w 3810000"/>
              <a:gd name="connsiteY0" fmla="*/ 3281919 h 4033759"/>
              <a:gd name="connsiteX1" fmla="*/ 3474720 w 3810000"/>
              <a:gd name="connsiteY1" fmla="*/ 3586719 h 4033759"/>
              <a:gd name="connsiteX2" fmla="*/ 3230880 w 3810000"/>
              <a:gd name="connsiteY2" fmla="*/ 3759439 h 4033759"/>
              <a:gd name="connsiteX3" fmla="*/ 2763520 w 3810000"/>
              <a:gd name="connsiteY3" fmla="*/ 3942319 h 4033759"/>
              <a:gd name="connsiteX4" fmla="*/ 2407920 w 3810000"/>
              <a:gd name="connsiteY4" fmla="*/ 4023599 h 4033759"/>
              <a:gd name="connsiteX5" fmla="*/ 2204720 w 3810000"/>
              <a:gd name="connsiteY5" fmla="*/ 4033759 h 4033759"/>
              <a:gd name="connsiteX6" fmla="*/ 1869440 w 3810000"/>
              <a:gd name="connsiteY6" fmla="*/ 4023599 h 4033759"/>
              <a:gd name="connsiteX7" fmla="*/ 1483360 w 3810000"/>
              <a:gd name="connsiteY7" fmla="*/ 3952479 h 4033759"/>
              <a:gd name="connsiteX8" fmla="*/ 1259840 w 3810000"/>
              <a:gd name="connsiteY8" fmla="*/ 3881359 h 4033759"/>
              <a:gd name="connsiteX9" fmla="*/ 1056640 w 3810000"/>
              <a:gd name="connsiteY9" fmla="*/ 3789919 h 4033759"/>
              <a:gd name="connsiteX10" fmla="*/ 792480 w 3810000"/>
              <a:gd name="connsiteY10" fmla="*/ 3627359 h 4033759"/>
              <a:gd name="connsiteX11" fmla="*/ 355600 w 3810000"/>
              <a:gd name="connsiteY11" fmla="*/ 3027919 h 4033759"/>
              <a:gd name="connsiteX12" fmla="*/ 152400 w 3810000"/>
              <a:gd name="connsiteY12" fmla="*/ 2621519 h 4033759"/>
              <a:gd name="connsiteX13" fmla="*/ 30480 w 3810000"/>
              <a:gd name="connsiteY13" fmla="*/ 2215119 h 4033759"/>
              <a:gd name="connsiteX14" fmla="*/ 0 w 3810000"/>
              <a:gd name="connsiteY14" fmla="*/ 1991599 h 4033759"/>
              <a:gd name="connsiteX15" fmla="*/ 71120 w 3810000"/>
              <a:gd name="connsiteY15" fmla="*/ 1168639 h 4033759"/>
              <a:gd name="connsiteX16" fmla="*/ 132080 w 3810000"/>
              <a:gd name="connsiteY16" fmla="*/ 985759 h 4033759"/>
              <a:gd name="connsiteX17" fmla="*/ 294640 w 3810000"/>
              <a:gd name="connsiteY17" fmla="*/ 701279 h 4033759"/>
              <a:gd name="connsiteX18" fmla="*/ 1127760 w 3810000"/>
              <a:gd name="connsiteY18" fmla="*/ 81519 h 4033759"/>
              <a:gd name="connsiteX19" fmla="*/ 1625600 w 3810000"/>
              <a:gd name="connsiteY19" fmla="*/ 10399 h 4033759"/>
              <a:gd name="connsiteX20" fmla="*/ 2407920 w 3810000"/>
              <a:gd name="connsiteY20" fmla="*/ 111999 h 4033759"/>
              <a:gd name="connsiteX21" fmla="*/ 3001978 w 3810000"/>
              <a:gd name="connsiteY21" fmla="*/ 432363 h 4033759"/>
              <a:gd name="connsiteX22" fmla="*/ 3359674 w 3810000"/>
              <a:gd name="connsiteY22" fmla="*/ 1233248 h 4033759"/>
              <a:gd name="connsiteX23" fmla="*/ 3436071 w 3810000"/>
              <a:gd name="connsiteY23" fmla="*/ 2276390 h 4033759"/>
              <a:gd name="connsiteX24" fmla="*/ 3373317 w 3810000"/>
              <a:gd name="connsiteY24" fmla="*/ 2722158 h 4033759"/>
              <a:gd name="connsiteX25" fmla="*/ 3306183 w 3810000"/>
              <a:gd name="connsiteY25" fmla="*/ 2973151 h 4033759"/>
              <a:gd name="connsiteX26" fmla="*/ 3277496 w 3810000"/>
              <a:gd name="connsiteY26" fmla="*/ 3069190 h 4033759"/>
              <a:gd name="connsiteX27" fmla="*/ 3809999 w 3810000"/>
              <a:gd name="connsiteY27" fmla="*/ 3298271 h 4033759"/>
              <a:gd name="connsiteX0" fmla="*/ 3810000 w 3810000"/>
              <a:gd name="connsiteY0" fmla="*/ 3271645 h 4023485"/>
              <a:gd name="connsiteX1" fmla="*/ 3474720 w 3810000"/>
              <a:gd name="connsiteY1" fmla="*/ 3576445 h 4023485"/>
              <a:gd name="connsiteX2" fmla="*/ 3230880 w 3810000"/>
              <a:gd name="connsiteY2" fmla="*/ 3749165 h 4023485"/>
              <a:gd name="connsiteX3" fmla="*/ 2763520 w 3810000"/>
              <a:gd name="connsiteY3" fmla="*/ 3932045 h 4023485"/>
              <a:gd name="connsiteX4" fmla="*/ 2407920 w 3810000"/>
              <a:gd name="connsiteY4" fmla="*/ 4013325 h 4023485"/>
              <a:gd name="connsiteX5" fmla="*/ 2204720 w 3810000"/>
              <a:gd name="connsiteY5" fmla="*/ 4023485 h 4023485"/>
              <a:gd name="connsiteX6" fmla="*/ 1869440 w 3810000"/>
              <a:gd name="connsiteY6" fmla="*/ 4013325 h 4023485"/>
              <a:gd name="connsiteX7" fmla="*/ 1483360 w 3810000"/>
              <a:gd name="connsiteY7" fmla="*/ 3942205 h 4023485"/>
              <a:gd name="connsiteX8" fmla="*/ 1259840 w 3810000"/>
              <a:gd name="connsiteY8" fmla="*/ 3871085 h 4023485"/>
              <a:gd name="connsiteX9" fmla="*/ 1056640 w 3810000"/>
              <a:gd name="connsiteY9" fmla="*/ 3779645 h 4023485"/>
              <a:gd name="connsiteX10" fmla="*/ 792480 w 3810000"/>
              <a:gd name="connsiteY10" fmla="*/ 3617085 h 4023485"/>
              <a:gd name="connsiteX11" fmla="*/ 355600 w 3810000"/>
              <a:gd name="connsiteY11" fmla="*/ 3017645 h 4023485"/>
              <a:gd name="connsiteX12" fmla="*/ 152400 w 3810000"/>
              <a:gd name="connsiteY12" fmla="*/ 2611245 h 4023485"/>
              <a:gd name="connsiteX13" fmla="*/ 30480 w 3810000"/>
              <a:gd name="connsiteY13" fmla="*/ 2204845 h 4023485"/>
              <a:gd name="connsiteX14" fmla="*/ 0 w 3810000"/>
              <a:gd name="connsiteY14" fmla="*/ 1981325 h 4023485"/>
              <a:gd name="connsiteX15" fmla="*/ 71120 w 3810000"/>
              <a:gd name="connsiteY15" fmla="*/ 1158365 h 4023485"/>
              <a:gd name="connsiteX16" fmla="*/ 132080 w 3810000"/>
              <a:gd name="connsiteY16" fmla="*/ 975485 h 4023485"/>
              <a:gd name="connsiteX17" fmla="*/ 294640 w 3810000"/>
              <a:gd name="connsiteY17" fmla="*/ 691005 h 4023485"/>
              <a:gd name="connsiteX18" fmla="*/ 893683 w 3810000"/>
              <a:gd name="connsiteY18" fmla="*/ 261752 h 4023485"/>
              <a:gd name="connsiteX19" fmla="*/ 1625600 w 3810000"/>
              <a:gd name="connsiteY19" fmla="*/ 125 h 4023485"/>
              <a:gd name="connsiteX20" fmla="*/ 2407920 w 3810000"/>
              <a:gd name="connsiteY20" fmla="*/ 101725 h 4023485"/>
              <a:gd name="connsiteX21" fmla="*/ 3001978 w 3810000"/>
              <a:gd name="connsiteY21" fmla="*/ 422089 h 4023485"/>
              <a:gd name="connsiteX22" fmla="*/ 3359674 w 3810000"/>
              <a:gd name="connsiteY22" fmla="*/ 1222974 h 4023485"/>
              <a:gd name="connsiteX23" fmla="*/ 3436071 w 3810000"/>
              <a:gd name="connsiteY23" fmla="*/ 2266116 h 4023485"/>
              <a:gd name="connsiteX24" fmla="*/ 3373317 w 3810000"/>
              <a:gd name="connsiteY24" fmla="*/ 2711884 h 4023485"/>
              <a:gd name="connsiteX25" fmla="*/ 3306183 w 3810000"/>
              <a:gd name="connsiteY25" fmla="*/ 2962877 h 4023485"/>
              <a:gd name="connsiteX26" fmla="*/ 3277496 w 3810000"/>
              <a:gd name="connsiteY26" fmla="*/ 3058916 h 4023485"/>
              <a:gd name="connsiteX27" fmla="*/ 3809999 w 3810000"/>
              <a:gd name="connsiteY27" fmla="*/ 3287997 h 4023485"/>
              <a:gd name="connsiteX0" fmla="*/ 3810000 w 3810000"/>
              <a:gd name="connsiteY0" fmla="*/ 3220097 h 3971937"/>
              <a:gd name="connsiteX1" fmla="*/ 3474720 w 3810000"/>
              <a:gd name="connsiteY1" fmla="*/ 3524897 h 3971937"/>
              <a:gd name="connsiteX2" fmla="*/ 3230880 w 3810000"/>
              <a:gd name="connsiteY2" fmla="*/ 3697617 h 3971937"/>
              <a:gd name="connsiteX3" fmla="*/ 2763520 w 3810000"/>
              <a:gd name="connsiteY3" fmla="*/ 3880497 h 3971937"/>
              <a:gd name="connsiteX4" fmla="*/ 2407920 w 3810000"/>
              <a:gd name="connsiteY4" fmla="*/ 3961777 h 3971937"/>
              <a:gd name="connsiteX5" fmla="*/ 2204720 w 3810000"/>
              <a:gd name="connsiteY5" fmla="*/ 3971937 h 3971937"/>
              <a:gd name="connsiteX6" fmla="*/ 1869440 w 3810000"/>
              <a:gd name="connsiteY6" fmla="*/ 3961777 h 3971937"/>
              <a:gd name="connsiteX7" fmla="*/ 1483360 w 3810000"/>
              <a:gd name="connsiteY7" fmla="*/ 3890657 h 3971937"/>
              <a:gd name="connsiteX8" fmla="*/ 1259840 w 3810000"/>
              <a:gd name="connsiteY8" fmla="*/ 3819537 h 3971937"/>
              <a:gd name="connsiteX9" fmla="*/ 1056640 w 3810000"/>
              <a:gd name="connsiteY9" fmla="*/ 3728097 h 3971937"/>
              <a:gd name="connsiteX10" fmla="*/ 792480 w 3810000"/>
              <a:gd name="connsiteY10" fmla="*/ 3565537 h 3971937"/>
              <a:gd name="connsiteX11" fmla="*/ 355600 w 3810000"/>
              <a:gd name="connsiteY11" fmla="*/ 2966097 h 3971937"/>
              <a:gd name="connsiteX12" fmla="*/ 152400 w 3810000"/>
              <a:gd name="connsiteY12" fmla="*/ 2559697 h 3971937"/>
              <a:gd name="connsiteX13" fmla="*/ 30480 w 3810000"/>
              <a:gd name="connsiteY13" fmla="*/ 2153297 h 3971937"/>
              <a:gd name="connsiteX14" fmla="*/ 0 w 3810000"/>
              <a:gd name="connsiteY14" fmla="*/ 1929777 h 3971937"/>
              <a:gd name="connsiteX15" fmla="*/ 71120 w 3810000"/>
              <a:gd name="connsiteY15" fmla="*/ 1106817 h 3971937"/>
              <a:gd name="connsiteX16" fmla="*/ 132080 w 3810000"/>
              <a:gd name="connsiteY16" fmla="*/ 923937 h 3971937"/>
              <a:gd name="connsiteX17" fmla="*/ 294640 w 3810000"/>
              <a:gd name="connsiteY17" fmla="*/ 639457 h 3971937"/>
              <a:gd name="connsiteX18" fmla="*/ 893683 w 3810000"/>
              <a:gd name="connsiteY18" fmla="*/ 210204 h 3971937"/>
              <a:gd name="connsiteX19" fmla="*/ 1625600 w 3810000"/>
              <a:gd name="connsiteY19" fmla="*/ 172 h 3971937"/>
              <a:gd name="connsiteX20" fmla="*/ 2407920 w 3810000"/>
              <a:gd name="connsiteY20" fmla="*/ 50177 h 3971937"/>
              <a:gd name="connsiteX21" fmla="*/ 3001978 w 3810000"/>
              <a:gd name="connsiteY21" fmla="*/ 370541 h 3971937"/>
              <a:gd name="connsiteX22" fmla="*/ 3359674 w 3810000"/>
              <a:gd name="connsiteY22" fmla="*/ 1171426 h 3971937"/>
              <a:gd name="connsiteX23" fmla="*/ 3436071 w 3810000"/>
              <a:gd name="connsiteY23" fmla="*/ 2214568 h 3971937"/>
              <a:gd name="connsiteX24" fmla="*/ 3373317 w 3810000"/>
              <a:gd name="connsiteY24" fmla="*/ 2660336 h 3971937"/>
              <a:gd name="connsiteX25" fmla="*/ 3306183 w 3810000"/>
              <a:gd name="connsiteY25" fmla="*/ 2911329 h 3971937"/>
              <a:gd name="connsiteX26" fmla="*/ 3277496 w 3810000"/>
              <a:gd name="connsiteY26" fmla="*/ 3007368 h 3971937"/>
              <a:gd name="connsiteX27" fmla="*/ 3809999 w 3810000"/>
              <a:gd name="connsiteY27" fmla="*/ 3236449 h 3971937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792480 w 3810000"/>
              <a:gd name="connsiteY10" fmla="*/ 3565365 h 3971765"/>
              <a:gd name="connsiteX11" fmla="*/ 355600 w 3810000"/>
              <a:gd name="connsiteY11" fmla="*/ 2965925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71120 w 3810000"/>
              <a:gd name="connsiteY15" fmla="*/ 1106645 h 3971765"/>
              <a:gd name="connsiteX16" fmla="*/ 132080 w 3810000"/>
              <a:gd name="connsiteY16" fmla="*/ 923765 h 3971765"/>
              <a:gd name="connsiteX17" fmla="*/ 294640 w 3810000"/>
              <a:gd name="connsiteY17" fmla="*/ 639285 h 3971765"/>
              <a:gd name="connsiteX18" fmla="*/ 893683 w 3810000"/>
              <a:gd name="connsiteY18" fmla="*/ 210032 h 3971765"/>
              <a:gd name="connsiteX19" fmla="*/ 1625600 w 3810000"/>
              <a:gd name="connsiteY19" fmla="*/ 0 h 3971765"/>
              <a:gd name="connsiteX20" fmla="*/ 2407920 w 3810000"/>
              <a:gd name="connsiteY20" fmla="*/ 50005 h 3971765"/>
              <a:gd name="connsiteX21" fmla="*/ 3001978 w 3810000"/>
              <a:gd name="connsiteY21" fmla="*/ 370369 h 3971765"/>
              <a:gd name="connsiteX22" fmla="*/ 3359674 w 3810000"/>
              <a:gd name="connsiteY22" fmla="*/ 1171254 h 3971765"/>
              <a:gd name="connsiteX23" fmla="*/ 3436071 w 3810000"/>
              <a:gd name="connsiteY23" fmla="*/ 2214396 h 3971765"/>
              <a:gd name="connsiteX24" fmla="*/ 3373317 w 3810000"/>
              <a:gd name="connsiteY24" fmla="*/ 2660164 h 3971765"/>
              <a:gd name="connsiteX25" fmla="*/ 3306183 w 3810000"/>
              <a:gd name="connsiteY25" fmla="*/ 2911157 h 3971765"/>
              <a:gd name="connsiteX26" fmla="*/ 3277496 w 3810000"/>
              <a:gd name="connsiteY26" fmla="*/ 3007196 h 3971765"/>
              <a:gd name="connsiteX27" fmla="*/ 3809999 w 3810000"/>
              <a:gd name="connsiteY27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792480 w 3810000"/>
              <a:gd name="connsiteY10" fmla="*/ 3565365 h 3971765"/>
              <a:gd name="connsiteX11" fmla="*/ 355600 w 3810000"/>
              <a:gd name="connsiteY11" fmla="*/ 2965925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71120 w 3810000"/>
              <a:gd name="connsiteY15" fmla="*/ 1106645 h 3971765"/>
              <a:gd name="connsiteX16" fmla="*/ 132080 w 3810000"/>
              <a:gd name="connsiteY16" fmla="*/ 923765 h 3971765"/>
              <a:gd name="connsiteX17" fmla="*/ 275913 w 3810000"/>
              <a:gd name="connsiteY17" fmla="*/ 940921 h 3971765"/>
              <a:gd name="connsiteX18" fmla="*/ 893683 w 3810000"/>
              <a:gd name="connsiteY18" fmla="*/ 210032 h 3971765"/>
              <a:gd name="connsiteX19" fmla="*/ 1625600 w 3810000"/>
              <a:gd name="connsiteY19" fmla="*/ 0 h 3971765"/>
              <a:gd name="connsiteX20" fmla="*/ 2407920 w 3810000"/>
              <a:gd name="connsiteY20" fmla="*/ 50005 h 3971765"/>
              <a:gd name="connsiteX21" fmla="*/ 3001978 w 3810000"/>
              <a:gd name="connsiteY21" fmla="*/ 370369 h 3971765"/>
              <a:gd name="connsiteX22" fmla="*/ 3359674 w 3810000"/>
              <a:gd name="connsiteY22" fmla="*/ 1171254 h 3971765"/>
              <a:gd name="connsiteX23" fmla="*/ 3436071 w 3810000"/>
              <a:gd name="connsiteY23" fmla="*/ 2214396 h 3971765"/>
              <a:gd name="connsiteX24" fmla="*/ 3373317 w 3810000"/>
              <a:gd name="connsiteY24" fmla="*/ 2660164 h 3971765"/>
              <a:gd name="connsiteX25" fmla="*/ 3306183 w 3810000"/>
              <a:gd name="connsiteY25" fmla="*/ 2911157 h 3971765"/>
              <a:gd name="connsiteX26" fmla="*/ 3277496 w 3810000"/>
              <a:gd name="connsiteY26" fmla="*/ 3007196 h 3971765"/>
              <a:gd name="connsiteX27" fmla="*/ 3809999 w 3810000"/>
              <a:gd name="connsiteY27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792480 w 3810000"/>
              <a:gd name="connsiteY10" fmla="*/ 3565365 h 3971765"/>
              <a:gd name="connsiteX11" fmla="*/ 355600 w 3810000"/>
              <a:gd name="connsiteY11" fmla="*/ 2965925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71120 w 3810000"/>
              <a:gd name="connsiteY15" fmla="*/ 1106645 h 3971765"/>
              <a:gd name="connsiteX16" fmla="*/ 132080 w 3810000"/>
              <a:gd name="connsiteY16" fmla="*/ 923765 h 3971765"/>
              <a:gd name="connsiteX17" fmla="*/ 275913 w 3810000"/>
              <a:gd name="connsiteY17" fmla="*/ 940921 h 3971765"/>
              <a:gd name="connsiteX18" fmla="*/ 893683 w 3810000"/>
              <a:gd name="connsiteY18" fmla="*/ 210032 h 3971765"/>
              <a:gd name="connsiteX19" fmla="*/ 1625600 w 3810000"/>
              <a:gd name="connsiteY19" fmla="*/ 0 h 3971765"/>
              <a:gd name="connsiteX20" fmla="*/ 2407920 w 3810000"/>
              <a:gd name="connsiteY20" fmla="*/ 50005 h 3971765"/>
              <a:gd name="connsiteX21" fmla="*/ 3001978 w 3810000"/>
              <a:gd name="connsiteY21" fmla="*/ 370369 h 3971765"/>
              <a:gd name="connsiteX22" fmla="*/ 3359674 w 3810000"/>
              <a:gd name="connsiteY22" fmla="*/ 1171254 h 3971765"/>
              <a:gd name="connsiteX23" fmla="*/ 3436071 w 3810000"/>
              <a:gd name="connsiteY23" fmla="*/ 2214396 h 3971765"/>
              <a:gd name="connsiteX24" fmla="*/ 3373317 w 3810000"/>
              <a:gd name="connsiteY24" fmla="*/ 2660164 h 3971765"/>
              <a:gd name="connsiteX25" fmla="*/ 3306183 w 3810000"/>
              <a:gd name="connsiteY25" fmla="*/ 2911157 h 3971765"/>
              <a:gd name="connsiteX26" fmla="*/ 3277496 w 3810000"/>
              <a:gd name="connsiteY26" fmla="*/ 3007196 h 3971765"/>
              <a:gd name="connsiteX27" fmla="*/ 3809999 w 3810000"/>
              <a:gd name="connsiteY27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792480 w 3810000"/>
              <a:gd name="connsiteY10" fmla="*/ 3565365 h 3971765"/>
              <a:gd name="connsiteX11" fmla="*/ 355600 w 3810000"/>
              <a:gd name="connsiteY11" fmla="*/ 2965925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71120 w 3810000"/>
              <a:gd name="connsiteY15" fmla="*/ 1106645 h 3971765"/>
              <a:gd name="connsiteX16" fmla="*/ 275913 w 3810000"/>
              <a:gd name="connsiteY16" fmla="*/ 940921 h 3971765"/>
              <a:gd name="connsiteX17" fmla="*/ 893683 w 3810000"/>
              <a:gd name="connsiteY17" fmla="*/ 210032 h 3971765"/>
              <a:gd name="connsiteX18" fmla="*/ 1625600 w 3810000"/>
              <a:gd name="connsiteY18" fmla="*/ 0 h 3971765"/>
              <a:gd name="connsiteX19" fmla="*/ 2407920 w 3810000"/>
              <a:gd name="connsiteY19" fmla="*/ 50005 h 3971765"/>
              <a:gd name="connsiteX20" fmla="*/ 3001978 w 3810000"/>
              <a:gd name="connsiteY20" fmla="*/ 370369 h 3971765"/>
              <a:gd name="connsiteX21" fmla="*/ 3359674 w 3810000"/>
              <a:gd name="connsiteY21" fmla="*/ 1171254 h 3971765"/>
              <a:gd name="connsiteX22" fmla="*/ 3436071 w 3810000"/>
              <a:gd name="connsiteY22" fmla="*/ 2214396 h 3971765"/>
              <a:gd name="connsiteX23" fmla="*/ 3373317 w 3810000"/>
              <a:gd name="connsiteY23" fmla="*/ 2660164 h 3971765"/>
              <a:gd name="connsiteX24" fmla="*/ 3306183 w 3810000"/>
              <a:gd name="connsiteY24" fmla="*/ 2911157 h 3971765"/>
              <a:gd name="connsiteX25" fmla="*/ 3277496 w 3810000"/>
              <a:gd name="connsiteY25" fmla="*/ 3007196 h 3971765"/>
              <a:gd name="connsiteX26" fmla="*/ 3809999 w 3810000"/>
              <a:gd name="connsiteY26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792480 w 3810000"/>
              <a:gd name="connsiteY10" fmla="*/ 3565365 h 3971765"/>
              <a:gd name="connsiteX11" fmla="*/ 355600 w 3810000"/>
              <a:gd name="connsiteY11" fmla="*/ 2965925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61757 w 3810000"/>
              <a:gd name="connsiteY15" fmla="*/ 1344779 h 3971765"/>
              <a:gd name="connsiteX16" fmla="*/ 275913 w 3810000"/>
              <a:gd name="connsiteY16" fmla="*/ 940921 h 3971765"/>
              <a:gd name="connsiteX17" fmla="*/ 893683 w 3810000"/>
              <a:gd name="connsiteY17" fmla="*/ 210032 h 3971765"/>
              <a:gd name="connsiteX18" fmla="*/ 1625600 w 3810000"/>
              <a:gd name="connsiteY18" fmla="*/ 0 h 3971765"/>
              <a:gd name="connsiteX19" fmla="*/ 2407920 w 3810000"/>
              <a:gd name="connsiteY19" fmla="*/ 50005 h 3971765"/>
              <a:gd name="connsiteX20" fmla="*/ 3001978 w 3810000"/>
              <a:gd name="connsiteY20" fmla="*/ 370369 h 3971765"/>
              <a:gd name="connsiteX21" fmla="*/ 3359674 w 3810000"/>
              <a:gd name="connsiteY21" fmla="*/ 1171254 h 3971765"/>
              <a:gd name="connsiteX22" fmla="*/ 3436071 w 3810000"/>
              <a:gd name="connsiteY22" fmla="*/ 2214396 h 3971765"/>
              <a:gd name="connsiteX23" fmla="*/ 3373317 w 3810000"/>
              <a:gd name="connsiteY23" fmla="*/ 2660164 h 3971765"/>
              <a:gd name="connsiteX24" fmla="*/ 3306183 w 3810000"/>
              <a:gd name="connsiteY24" fmla="*/ 2911157 h 3971765"/>
              <a:gd name="connsiteX25" fmla="*/ 3277496 w 3810000"/>
              <a:gd name="connsiteY25" fmla="*/ 3007196 h 3971765"/>
              <a:gd name="connsiteX26" fmla="*/ 3809999 w 3810000"/>
              <a:gd name="connsiteY26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792480 w 3810000"/>
              <a:gd name="connsiteY10" fmla="*/ 3565365 h 3971765"/>
              <a:gd name="connsiteX11" fmla="*/ 355600 w 3810000"/>
              <a:gd name="connsiteY11" fmla="*/ 2965925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61757 w 3810000"/>
              <a:gd name="connsiteY15" fmla="*/ 1344779 h 3971765"/>
              <a:gd name="connsiteX16" fmla="*/ 275913 w 3810000"/>
              <a:gd name="connsiteY16" fmla="*/ 940921 h 3971765"/>
              <a:gd name="connsiteX17" fmla="*/ 893683 w 3810000"/>
              <a:gd name="connsiteY17" fmla="*/ 210032 h 3971765"/>
              <a:gd name="connsiteX18" fmla="*/ 1625600 w 3810000"/>
              <a:gd name="connsiteY18" fmla="*/ 0 h 3971765"/>
              <a:gd name="connsiteX19" fmla="*/ 2407920 w 3810000"/>
              <a:gd name="connsiteY19" fmla="*/ 50005 h 3971765"/>
              <a:gd name="connsiteX20" fmla="*/ 3001978 w 3810000"/>
              <a:gd name="connsiteY20" fmla="*/ 370369 h 3971765"/>
              <a:gd name="connsiteX21" fmla="*/ 3359674 w 3810000"/>
              <a:gd name="connsiteY21" fmla="*/ 1171254 h 3971765"/>
              <a:gd name="connsiteX22" fmla="*/ 3436071 w 3810000"/>
              <a:gd name="connsiteY22" fmla="*/ 2214396 h 3971765"/>
              <a:gd name="connsiteX23" fmla="*/ 3373317 w 3810000"/>
              <a:gd name="connsiteY23" fmla="*/ 2660164 h 3971765"/>
              <a:gd name="connsiteX24" fmla="*/ 3306183 w 3810000"/>
              <a:gd name="connsiteY24" fmla="*/ 2911157 h 3971765"/>
              <a:gd name="connsiteX25" fmla="*/ 3277496 w 3810000"/>
              <a:gd name="connsiteY25" fmla="*/ 3007196 h 3971765"/>
              <a:gd name="connsiteX26" fmla="*/ 3809999 w 3810000"/>
              <a:gd name="connsiteY26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792480 w 3810000"/>
              <a:gd name="connsiteY10" fmla="*/ 3565365 h 3971765"/>
              <a:gd name="connsiteX11" fmla="*/ 266650 w 3810000"/>
              <a:gd name="connsiteY11" fmla="*/ 3001646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61757 w 3810000"/>
              <a:gd name="connsiteY15" fmla="*/ 1344779 h 3971765"/>
              <a:gd name="connsiteX16" fmla="*/ 275913 w 3810000"/>
              <a:gd name="connsiteY16" fmla="*/ 940921 h 3971765"/>
              <a:gd name="connsiteX17" fmla="*/ 893683 w 3810000"/>
              <a:gd name="connsiteY17" fmla="*/ 210032 h 3971765"/>
              <a:gd name="connsiteX18" fmla="*/ 1625600 w 3810000"/>
              <a:gd name="connsiteY18" fmla="*/ 0 h 3971765"/>
              <a:gd name="connsiteX19" fmla="*/ 2407920 w 3810000"/>
              <a:gd name="connsiteY19" fmla="*/ 50005 h 3971765"/>
              <a:gd name="connsiteX20" fmla="*/ 3001978 w 3810000"/>
              <a:gd name="connsiteY20" fmla="*/ 370369 h 3971765"/>
              <a:gd name="connsiteX21" fmla="*/ 3359674 w 3810000"/>
              <a:gd name="connsiteY21" fmla="*/ 1171254 h 3971765"/>
              <a:gd name="connsiteX22" fmla="*/ 3436071 w 3810000"/>
              <a:gd name="connsiteY22" fmla="*/ 2214396 h 3971765"/>
              <a:gd name="connsiteX23" fmla="*/ 3373317 w 3810000"/>
              <a:gd name="connsiteY23" fmla="*/ 2660164 h 3971765"/>
              <a:gd name="connsiteX24" fmla="*/ 3306183 w 3810000"/>
              <a:gd name="connsiteY24" fmla="*/ 2911157 h 3971765"/>
              <a:gd name="connsiteX25" fmla="*/ 3277496 w 3810000"/>
              <a:gd name="connsiteY25" fmla="*/ 3007196 h 3971765"/>
              <a:gd name="connsiteX26" fmla="*/ 3809999 w 3810000"/>
              <a:gd name="connsiteY26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937609 w 3810000"/>
              <a:gd name="connsiteY10" fmla="*/ 3434392 h 3971765"/>
              <a:gd name="connsiteX11" fmla="*/ 266650 w 3810000"/>
              <a:gd name="connsiteY11" fmla="*/ 3001646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61757 w 3810000"/>
              <a:gd name="connsiteY15" fmla="*/ 1344779 h 3971765"/>
              <a:gd name="connsiteX16" fmla="*/ 275913 w 3810000"/>
              <a:gd name="connsiteY16" fmla="*/ 940921 h 3971765"/>
              <a:gd name="connsiteX17" fmla="*/ 893683 w 3810000"/>
              <a:gd name="connsiteY17" fmla="*/ 210032 h 3971765"/>
              <a:gd name="connsiteX18" fmla="*/ 1625600 w 3810000"/>
              <a:gd name="connsiteY18" fmla="*/ 0 h 3971765"/>
              <a:gd name="connsiteX19" fmla="*/ 2407920 w 3810000"/>
              <a:gd name="connsiteY19" fmla="*/ 50005 h 3971765"/>
              <a:gd name="connsiteX20" fmla="*/ 3001978 w 3810000"/>
              <a:gd name="connsiteY20" fmla="*/ 370369 h 3971765"/>
              <a:gd name="connsiteX21" fmla="*/ 3359674 w 3810000"/>
              <a:gd name="connsiteY21" fmla="*/ 1171254 h 3971765"/>
              <a:gd name="connsiteX22" fmla="*/ 3436071 w 3810000"/>
              <a:gd name="connsiteY22" fmla="*/ 2214396 h 3971765"/>
              <a:gd name="connsiteX23" fmla="*/ 3373317 w 3810000"/>
              <a:gd name="connsiteY23" fmla="*/ 2660164 h 3971765"/>
              <a:gd name="connsiteX24" fmla="*/ 3306183 w 3810000"/>
              <a:gd name="connsiteY24" fmla="*/ 2911157 h 3971765"/>
              <a:gd name="connsiteX25" fmla="*/ 3277496 w 3810000"/>
              <a:gd name="connsiteY25" fmla="*/ 3007196 h 3971765"/>
              <a:gd name="connsiteX26" fmla="*/ 3809999 w 3810000"/>
              <a:gd name="connsiteY26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1056640 w 3810000"/>
              <a:gd name="connsiteY9" fmla="*/ 3727925 h 3971765"/>
              <a:gd name="connsiteX10" fmla="*/ 937609 w 3810000"/>
              <a:gd name="connsiteY10" fmla="*/ 3434392 h 3971765"/>
              <a:gd name="connsiteX11" fmla="*/ 266650 w 3810000"/>
              <a:gd name="connsiteY11" fmla="*/ 3001646 h 3971765"/>
              <a:gd name="connsiteX12" fmla="*/ 152400 w 3810000"/>
              <a:gd name="connsiteY12" fmla="*/ 2559525 h 3971765"/>
              <a:gd name="connsiteX13" fmla="*/ 30480 w 3810000"/>
              <a:gd name="connsiteY13" fmla="*/ 2153125 h 3971765"/>
              <a:gd name="connsiteX14" fmla="*/ 0 w 3810000"/>
              <a:gd name="connsiteY14" fmla="*/ 1929605 h 3971765"/>
              <a:gd name="connsiteX15" fmla="*/ 61757 w 3810000"/>
              <a:gd name="connsiteY15" fmla="*/ 1344779 h 3971765"/>
              <a:gd name="connsiteX16" fmla="*/ 275913 w 3810000"/>
              <a:gd name="connsiteY16" fmla="*/ 940921 h 3971765"/>
              <a:gd name="connsiteX17" fmla="*/ 893683 w 3810000"/>
              <a:gd name="connsiteY17" fmla="*/ 210032 h 3971765"/>
              <a:gd name="connsiteX18" fmla="*/ 1625600 w 3810000"/>
              <a:gd name="connsiteY18" fmla="*/ 0 h 3971765"/>
              <a:gd name="connsiteX19" fmla="*/ 2407920 w 3810000"/>
              <a:gd name="connsiteY19" fmla="*/ 50005 h 3971765"/>
              <a:gd name="connsiteX20" fmla="*/ 3001978 w 3810000"/>
              <a:gd name="connsiteY20" fmla="*/ 370369 h 3971765"/>
              <a:gd name="connsiteX21" fmla="*/ 3359674 w 3810000"/>
              <a:gd name="connsiteY21" fmla="*/ 1171254 h 3971765"/>
              <a:gd name="connsiteX22" fmla="*/ 3436071 w 3810000"/>
              <a:gd name="connsiteY22" fmla="*/ 2214396 h 3971765"/>
              <a:gd name="connsiteX23" fmla="*/ 3373317 w 3810000"/>
              <a:gd name="connsiteY23" fmla="*/ 2660164 h 3971765"/>
              <a:gd name="connsiteX24" fmla="*/ 3306183 w 3810000"/>
              <a:gd name="connsiteY24" fmla="*/ 2911157 h 3971765"/>
              <a:gd name="connsiteX25" fmla="*/ 3277496 w 3810000"/>
              <a:gd name="connsiteY25" fmla="*/ 3007196 h 3971765"/>
              <a:gd name="connsiteX26" fmla="*/ 3809999 w 3810000"/>
              <a:gd name="connsiteY26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869440 w 3810000"/>
              <a:gd name="connsiteY6" fmla="*/ 3961605 h 3971765"/>
              <a:gd name="connsiteX7" fmla="*/ 1483360 w 3810000"/>
              <a:gd name="connsiteY7" fmla="*/ 3890485 h 3971765"/>
              <a:gd name="connsiteX8" fmla="*/ 1259840 w 3810000"/>
              <a:gd name="connsiteY8" fmla="*/ 3819365 h 3971765"/>
              <a:gd name="connsiteX9" fmla="*/ 937609 w 3810000"/>
              <a:gd name="connsiteY9" fmla="*/ 3434392 h 3971765"/>
              <a:gd name="connsiteX10" fmla="*/ 266650 w 3810000"/>
              <a:gd name="connsiteY10" fmla="*/ 3001646 h 3971765"/>
              <a:gd name="connsiteX11" fmla="*/ 152400 w 3810000"/>
              <a:gd name="connsiteY11" fmla="*/ 2559525 h 3971765"/>
              <a:gd name="connsiteX12" fmla="*/ 30480 w 3810000"/>
              <a:gd name="connsiteY12" fmla="*/ 2153125 h 3971765"/>
              <a:gd name="connsiteX13" fmla="*/ 0 w 3810000"/>
              <a:gd name="connsiteY13" fmla="*/ 1929605 h 3971765"/>
              <a:gd name="connsiteX14" fmla="*/ 61757 w 3810000"/>
              <a:gd name="connsiteY14" fmla="*/ 1344779 h 3971765"/>
              <a:gd name="connsiteX15" fmla="*/ 275913 w 3810000"/>
              <a:gd name="connsiteY15" fmla="*/ 940921 h 3971765"/>
              <a:gd name="connsiteX16" fmla="*/ 893683 w 3810000"/>
              <a:gd name="connsiteY16" fmla="*/ 210032 h 3971765"/>
              <a:gd name="connsiteX17" fmla="*/ 1625600 w 3810000"/>
              <a:gd name="connsiteY17" fmla="*/ 0 h 3971765"/>
              <a:gd name="connsiteX18" fmla="*/ 2407920 w 3810000"/>
              <a:gd name="connsiteY18" fmla="*/ 50005 h 3971765"/>
              <a:gd name="connsiteX19" fmla="*/ 3001978 w 3810000"/>
              <a:gd name="connsiteY19" fmla="*/ 370369 h 3971765"/>
              <a:gd name="connsiteX20" fmla="*/ 3359674 w 3810000"/>
              <a:gd name="connsiteY20" fmla="*/ 1171254 h 3971765"/>
              <a:gd name="connsiteX21" fmla="*/ 3436071 w 3810000"/>
              <a:gd name="connsiteY21" fmla="*/ 2214396 h 3971765"/>
              <a:gd name="connsiteX22" fmla="*/ 3373317 w 3810000"/>
              <a:gd name="connsiteY22" fmla="*/ 2660164 h 3971765"/>
              <a:gd name="connsiteX23" fmla="*/ 3306183 w 3810000"/>
              <a:gd name="connsiteY23" fmla="*/ 2911157 h 3971765"/>
              <a:gd name="connsiteX24" fmla="*/ 3277496 w 3810000"/>
              <a:gd name="connsiteY24" fmla="*/ 3007196 h 3971765"/>
              <a:gd name="connsiteX25" fmla="*/ 3809999 w 3810000"/>
              <a:gd name="connsiteY25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483360 w 3810000"/>
              <a:gd name="connsiteY6" fmla="*/ 3890485 h 3971765"/>
              <a:gd name="connsiteX7" fmla="*/ 1259840 w 3810000"/>
              <a:gd name="connsiteY7" fmla="*/ 3819365 h 3971765"/>
              <a:gd name="connsiteX8" fmla="*/ 937609 w 3810000"/>
              <a:gd name="connsiteY8" fmla="*/ 3434392 h 3971765"/>
              <a:gd name="connsiteX9" fmla="*/ 266650 w 3810000"/>
              <a:gd name="connsiteY9" fmla="*/ 3001646 h 3971765"/>
              <a:gd name="connsiteX10" fmla="*/ 152400 w 3810000"/>
              <a:gd name="connsiteY10" fmla="*/ 2559525 h 3971765"/>
              <a:gd name="connsiteX11" fmla="*/ 30480 w 3810000"/>
              <a:gd name="connsiteY11" fmla="*/ 2153125 h 3971765"/>
              <a:gd name="connsiteX12" fmla="*/ 0 w 3810000"/>
              <a:gd name="connsiteY12" fmla="*/ 1929605 h 3971765"/>
              <a:gd name="connsiteX13" fmla="*/ 61757 w 3810000"/>
              <a:gd name="connsiteY13" fmla="*/ 1344779 h 3971765"/>
              <a:gd name="connsiteX14" fmla="*/ 275913 w 3810000"/>
              <a:gd name="connsiteY14" fmla="*/ 940921 h 3971765"/>
              <a:gd name="connsiteX15" fmla="*/ 893683 w 3810000"/>
              <a:gd name="connsiteY15" fmla="*/ 210032 h 3971765"/>
              <a:gd name="connsiteX16" fmla="*/ 1625600 w 3810000"/>
              <a:gd name="connsiteY16" fmla="*/ 0 h 3971765"/>
              <a:gd name="connsiteX17" fmla="*/ 2407920 w 3810000"/>
              <a:gd name="connsiteY17" fmla="*/ 50005 h 3971765"/>
              <a:gd name="connsiteX18" fmla="*/ 3001978 w 3810000"/>
              <a:gd name="connsiteY18" fmla="*/ 370369 h 3971765"/>
              <a:gd name="connsiteX19" fmla="*/ 3359674 w 3810000"/>
              <a:gd name="connsiteY19" fmla="*/ 1171254 h 3971765"/>
              <a:gd name="connsiteX20" fmla="*/ 3436071 w 3810000"/>
              <a:gd name="connsiteY20" fmla="*/ 2214396 h 3971765"/>
              <a:gd name="connsiteX21" fmla="*/ 3373317 w 3810000"/>
              <a:gd name="connsiteY21" fmla="*/ 2660164 h 3971765"/>
              <a:gd name="connsiteX22" fmla="*/ 3306183 w 3810000"/>
              <a:gd name="connsiteY22" fmla="*/ 2911157 h 3971765"/>
              <a:gd name="connsiteX23" fmla="*/ 3277496 w 3810000"/>
              <a:gd name="connsiteY23" fmla="*/ 3007196 h 3971765"/>
              <a:gd name="connsiteX24" fmla="*/ 3809999 w 3810000"/>
              <a:gd name="connsiteY24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665941 w 3810000"/>
              <a:gd name="connsiteY6" fmla="*/ 3644413 h 3971765"/>
              <a:gd name="connsiteX7" fmla="*/ 1259840 w 3810000"/>
              <a:gd name="connsiteY7" fmla="*/ 3819365 h 3971765"/>
              <a:gd name="connsiteX8" fmla="*/ 937609 w 3810000"/>
              <a:gd name="connsiteY8" fmla="*/ 3434392 h 3971765"/>
              <a:gd name="connsiteX9" fmla="*/ 266650 w 3810000"/>
              <a:gd name="connsiteY9" fmla="*/ 3001646 h 3971765"/>
              <a:gd name="connsiteX10" fmla="*/ 152400 w 3810000"/>
              <a:gd name="connsiteY10" fmla="*/ 2559525 h 3971765"/>
              <a:gd name="connsiteX11" fmla="*/ 30480 w 3810000"/>
              <a:gd name="connsiteY11" fmla="*/ 2153125 h 3971765"/>
              <a:gd name="connsiteX12" fmla="*/ 0 w 3810000"/>
              <a:gd name="connsiteY12" fmla="*/ 1929605 h 3971765"/>
              <a:gd name="connsiteX13" fmla="*/ 61757 w 3810000"/>
              <a:gd name="connsiteY13" fmla="*/ 1344779 h 3971765"/>
              <a:gd name="connsiteX14" fmla="*/ 275913 w 3810000"/>
              <a:gd name="connsiteY14" fmla="*/ 940921 h 3971765"/>
              <a:gd name="connsiteX15" fmla="*/ 893683 w 3810000"/>
              <a:gd name="connsiteY15" fmla="*/ 210032 h 3971765"/>
              <a:gd name="connsiteX16" fmla="*/ 1625600 w 3810000"/>
              <a:gd name="connsiteY16" fmla="*/ 0 h 3971765"/>
              <a:gd name="connsiteX17" fmla="*/ 2407920 w 3810000"/>
              <a:gd name="connsiteY17" fmla="*/ 50005 h 3971765"/>
              <a:gd name="connsiteX18" fmla="*/ 3001978 w 3810000"/>
              <a:gd name="connsiteY18" fmla="*/ 370369 h 3971765"/>
              <a:gd name="connsiteX19" fmla="*/ 3359674 w 3810000"/>
              <a:gd name="connsiteY19" fmla="*/ 1171254 h 3971765"/>
              <a:gd name="connsiteX20" fmla="*/ 3436071 w 3810000"/>
              <a:gd name="connsiteY20" fmla="*/ 2214396 h 3971765"/>
              <a:gd name="connsiteX21" fmla="*/ 3373317 w 3810000"/>
              <a:gd name="connsiteY21" fmla="*/ 2660164 h 3971765"/>
              <a:gd name="connsiteX22" fmla="*/ 3306183 w 3810000"/>
              <a:gd name="connsiteY22" fmla="*/ 2911157 h 3971765"/>
              <a:gd name="connsiteX23" fmla="*/ 3277496 w 3810000"/>
              <a:gd name="connsiteY23" fmla="*/ 3007196 h 3971765"/>
              <a:gd name="connsiteX24" fmla="*/ 3809999 w 3810000"/>
              <a:gd name="connsiteY24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665941 w 3810000"/>
              <a:gd name="connsiteY6" fmla="*/ 3644413 h 3971765"/>
              <a:gd name="connsiteX7" fmla="*/ 1372197 w 3810000"/>
              <a:gd name="connsiteY7" fmla="*/ 3581231 h 3971765"/>
              <a:gd name="connsiteX8" fmla="*/ 937609 w 3810000"/>
              <a:gd name="connsiteY8" fmla="*/ 3434392 h 3971765"/>
              <a:gd name="connsiteX9" fmla="*/ 266650 w 3810000"/>
              <a:gd name="connsiteY9" fmla="*/ 3001646 h 3971765"/>
              <a:gd name="connsiteX10" fmla="*/ 152400 w 3810000"/>
              <a:gd name="connsiteY10" fmla="*/ 2559525 h 3971765"/>
              <a:gd name="connsiteX11" fmla="*/ 30480 w 3810000"/>
              <a:gd name="connsiteY11" fmla="*/ 2153125 h 3971765"/>
              <a:gd name="connsiteX12" fmla="*/ 0 w 3810000"/>
              <a:gd name="connsiteY12" fmla="*/ 1929605 h 3971765"/>
              <a:gd name="connsiteX13" fmla="*/ 61757 w 3810000"/>
              <a:gd name="connsiteY13" fmla="*/ 1344779 h 3971765"/>
              <a:gd name="connsiteX14" fmla="*/ 275913 w 3810000"/>
              <a:gd name="connsiteY14" fmla="*/ 940921 h 3971765"/>
              <a:gd name="connsiteX15" fmla="*/ 893683 w 3810000"/>
              <a:gd name="connsiteY15" fmla="*/ 210032 h 3971765"/>
              <a:gd name="connsiteX16" fmla="*/ 1625600 w 3810000"/>
              <a:gd name="connsiteY16" fmla="*/ 0 h 3971765"/>
              <a:gd name="connsiteX17" fmla="*/ 2407920 w 3810000"/>
              <a:gd name="connsiteY17" fmla="*/ 50005 h 3971765"/>
              <a:gd name="connsiteX18" fmla="*/ 3001978 w 3810000"/>
              <a:gd name="connsiteY18" fmla="*/ 370369 h 3971765"/>
              <a:gd name="connsiteX19" fmla="*/ 3359674 w 3810000"/>
              <a:gd name="connsiteY19" fmla="*/ 1171254 h 3971765"/>
              <a:gd name="connsiteX20" fmla="*/ 3436071 w 3810000"/>
              <a:gd name="connsiteY20" fmla="*/ 2214396 h 3971765"/>
              <a:gd name="connsiteX21" fmla="*/ 3373317 w 3810000"/>
              <a:gd name="connsiteY21" fmla="*/ 2660164 h 3971765"/>
              <a:gd name="connsiteX22" fmla="*/ 3306183 w 3810000"/>
              <a:gd name="connsiteY22" fmla="*/ 2911157 h 3971765"/>
              <a:gd name="connsiteX23" fmla="*/ 3277496 w 3810000"/>
              <a:gd name="connsiteY23" fmla="*/ 3007196 h 3971765"/>
              <a:gd name="connsiteX24" fmla="*/ 3809999 w 3810000"/>
              <a:gd name="connsiteY24" fmla="*/ 3236277 h 3971765"/>
              <a:gd name="connsiteX0" fmla="*/ 3810000 w 3810000"/>
              <a:gd name="connsiteY0" fmla="*/ 3219925 h 3971765"/>
              <a:gd name="connsiteX1" fmla="*/ 3474720 w 3810000"/>
              <a:gd name="connsiteY1" fmla="*/ 3524725 h 3971765"/>
              <a:gd name="connsiteX2" fmla="*/ 3230880 w 3810000"/>
              <a:gd name="connsiteY2" fmla="*/ 3697445 h 3971765"/>
              <a:gd name="connsiteX3" fmla="*/ 2763520 w 3810000"/>
              <a:gd name="connsiteY3" fmla="*/ 3880325 h 3971765"/>
              <a:gd name="connsiteX4" fmla="*/ 2407920 w 3810000"/>
              <a:gd name="connsiteY4" fmla="*/ 3961605 h 3971765"/>
              <a:gd name="connsiteX5" fmla="*/ 2204720 w 3810000"/>
              <a:gd name="connsiteY5" fmla="*/ 3971765 h 3971765"/>
              <a:gd name="connsiteX6" fmla="*/ 1665941 w 3810000"/>
              <a:gd name="connsiteY6" fmla="*/ 3644413 h 3971765"/>
              <a:gd name="connsiteX7" fmla="*/ 1372197 w 3810000"/>
              <a:gd name="connsiteY7" fmla="*/ 3581231 h 3971765"/>
              <a:gd name="connsiteX8" fmla="*/ 937609 w 3810000"/>
              <a:gd name="connsiteY8" fmla="*/ 3434392 h 3971765"/>
              <a:gd name="connsiteX9" fmla="*/ 266650 w 3810000"/>
              <a:gd name="connsiteY9" fmla="*/ 3001646 h 3971765"/>
              <a:gd name="connsiteX10" fmla="*/ 152400 w 3810000"/>
              <a:gd name="connsiteY10" fmla="*/ 2559525 h 3971765"/>
              <a:gd name="connsiteX11" fmla="*/ 30480 w 3810000"/>
              <a:gd name="connsiteY11" fmla="*/ 2153125 h 3971765"/>
              <a:gd name="connsiteX12" fmla="*/ 0 w 3810000"/>
              <a:gd name="connsiteY12" fmla="*/ 1929605 h 3971765"/>
              <a:gd name="connsiteX13" fmla="*/ 61757 w 3810000"/>
              <a:gd name="connsiteY13" fmla="*/ 1344779 h 3971765"/>
              <a:gd name="connsiteX14" fmla="*/ 275913 w 3810000"/>
              <a:gd name="connsiteY14" fmla="*/ 940921 h 3971765"/>
              <a:gd name="connsiteX15" fmla="*/ 893683 w 3810000"/>
              <a:gd name="connsiteY15" fmla="*/ 210032 h 3971765"/>
              <a:gd name="connsiteX16" fmla="*/ 1625600 w 3810000"/>
              <a:gd name="connsiteY16" fmla="*/ 0 h 3971765"/>
              <a:gd name="connsiteX17" fmla="*/ 2407920 w 3810000"/>
              <a:gd name="connsiteY17" fmla="*/ 50005 h 3971765"/>
              <a:gd name="connsiteX18" fmla="*/ 3001978 w 3810000"/>
              <a:gd name="connsiteY18" fmla="*/ 370369 h 3971765"/>
              <a:gd name="connsiteX19" fmla="*/ 3359674 w 3810000"/>
              <a:gd name="connsiteY19" fmla="*/ 1171254 h 3971765"/>
              <a:gd name="connsiteX20" fmla="*/ 3436071 w 3810000"/>
              <a:gd name="connsiteY20" fmla="*/ 2214396 h 3971765"/>
              <a:gd name="connsiteX21" fmla="*/ 3373317 w 3810000"/>
              <a:gd name="connsiteY21" fmla="*/ 2660164 h 3971765"/>
              <a:gd name="connsiteX22" fmla="*/ 3306183 w 3810000"/>
              <a:gd name="connsiteY22" fmla="*/ 2911157 h 3971765"/>
              <a:gd name="connsiteX23" fmla="*/ 3277496 w 3810000"/>
              <a:gd name="connsiteY23" fmla="*/ 3007196 h 3971765"/>
              <a:gd name="connsiteX24" fmla="*/ 3809999 w 3810000"/>
              <a:gd name="connsiteY24" fmla="*/ 3236277 h 3971765"/>
              <a:gd name="connsiteX0" fmla="*/ 3810000 w 3810000"/>
              <a:gd name="connsiteY0" fmla="*/ 3219925 h 3970326"/>
              <a:gd name="connsiteX1" fmla="*/ 3474720 w 3810000"/>
              <a:gd name="connsiteY1" fmla="*/ 3524725 h 3970326"/>
              <a:gd name="connsiteX2" fmla="*/ 3230880 w 3810000"/>
              <a:gd name="connsiteY2" fmla="*/ 3697445 h 3970326"/>
              <a:gd name="connsiteX3" fmla="*/ 2763520 w 3810000"/>
              <a:gd name="connsiteY3" fmla="*/ 3880325 h 3970326"/>
              <a:gd name="connsiteX4" fmla="*/ 2407920 w 3810000"/>
              <a:gd name="connsiteY4" fmla="*/ 3961605 h 3970326"/>
              <a:gd name="connsiteX5" fmla="*/ 1665941 w 3810000"/>
              <a:gd name="connsiteY5" fmla="*/ 3644413 h 3970326"/>
              <a:gd name="connsiteX6" fmla="*/ 1372197 w 3810000"/>
              <a:gd name="connsiteY6" fmla="*/ 3581231 h 3970326"/>
              <a:gd name="connsiteX7" fmla="*/ 937609 w 3810000"/>
              <a:gd name="connsiteY7" fmla="*/ 3434392 h 3970326"/>
              <a:gd name="connsiteX8" fmla="*/ 266650 w 3810000"/>
              <a:gd name="connsiteY8" fmla="*/ 3001646 h 3970326"/>
              <a:gd name="connsiteX9" fmla="*/ 152400 w 3810000"/>
              <a:gd name="connsiteY9" fmla="*/ 2559525 h 3970326"/>
              <a:gd name="connsiteX10" fmla="*/ 30480 w 3810000"/>
              <a:gd name="connsiteY10" fmla="*/ 2153125 h 3970326"/>
              <a:gd name="connsiteX11" fmla="*/ 0 w 3810000"/>
              <a:gd name="connsiteY11" fmla="*/ 1929605 h 3970326"/>
              <a:gd name="connsiteX12" fmla="*/ 61757 w 3810000"/>
              <a:gd name="connsiteY12" fmla="*/ 1344779 h 3970326"/>
              <a:gd name="connsiteX13" fmla="*/ 275913 w 3810000"/>
              <a:gd name="connsiteY13" fmla="*/ 940921 h 3970326"/>
              <a:gd name="connsiteX14" fmla="*/ 893683 w 3810000"/>
              <a:gd name="connsiteY14" fmla="*/ 210032 h 3970326"/>
              <a:gd name="connsiteX15" fmla="*/ 1625600 w 3810000"/>
              <a:gd name="connsiteY15" fmla="*/ 0 h 3970326"/>
              <a:gd name="connsiteX16" fmla="*/ 2407920 w 3810000"/>
              <a:gd name="connsiteY16" fmla="*/ 50005 h 3970326"/>
              <a:gd name="connsiteX17" fmla="*/ 3001978 w 3810000"/>
              <a:gd name="connsiteY17" fmla="*/ 370369 h 3970326"/>
              <a:gd name="connsiteX18" fmla="*/ 3359674 w 3810000"/>
              <a:gd name="connsiteY18" fmla="*/ 1171254 h 3970326"/>
              <a:gd name="connsiteX19" fmla="*/ 3436071 w 3810000"/>
              <a:gd name="connsiteY19" fmla="*/ 2214396 h 3970326"/>
              <a:gd name="connsiteX20" fmla="*/ 3373317 w 3810000"/>
              <a:gd name="connsiteY20" fmla="*/ 2660164 h 3970326"/>
              <a:gd name="connsiteX21" fmla="*/ 3306183 w 3810000"/>
              <a:gd name="connsiteY21" fmla="*/ 2911157 h 3970326"/>
              <a:gd name="connsiteX22" fmla="*/ 3277496 w 3810000"/>
              <a:gd name="connsiteY22" fmla="*/ 3007196 h 3970326"/>
              <a:gd name="connsiteX23" fmla="*/ 3809999 w 3810000"/>
              <a:gd name="connsiteY23" fmla="*/ 3236277 h 3970326"/>
              <a:gd name="connsiteX0" fmla="*/ 3810000 w 3810000"/>
              <a:gd name="connsiteY0" fmla="*/ 3219925 h 3880478"/>
              <a:gd name="connsiteX1" fmla="*/ 3474720 w 3810000"/>
              <a:gd name="connsiteY1" fmla="*/ 3524725 h 3880478"/>
              <a:gd name="connsiteX2" fmla="*/ 3230880 w 3810000"/>
              <a:gd name="connsiteY2" fmla="*/ 3697445 h 3880478"/>
              <a:gd name="connsiteX3" fmla="*/ 2763520 w 3810000"/>
              <a:gd name="connsiteY3" fmla="*/ 3880325 h 3880478"/>
              <a:gd name="connsiteX4" fmla="*/ 2384513 w 3810000"/>
              <a:gd name="connsiteY4" fmla="*/ 3727441 h 3880478"/>
              <a:gd name="connsiteX5" fmla="*/ 1665941 w 3810000"/>
              <a:gd name="connsiteY5" fmla="*/ 3644413 h 3880478"/>
              <a:gd name="connsiteX6" fmla="*/ 1372197 w 3810000"/>
              <a:gd name="connsiteY6" fmla="*/ 3581231 h 3880478"/>
              <a:gd name="connsiteX7" fmla="*/ 937609 w 3810000"/>
              <a:gd name="connsiteY7" fmla="*/ 3434392 h 3880478"/>
              <a:gd name="connsiteX8" fmla="*/ 266650 w 3810000"/>
              <a:gd name="connsiteY8" fmla="*/ 3001646 h 3880478"/>
              <a:gd name="connsiteX9" fmla="*/ 152400 w 3810000"/>
              <a:gd name="connsiteY9" fmla="*/ 2559525 h 3880478"/>
              <a:gd name="connsiteX10" fmla="*/ 30480 w 3810000"/>
              <a:gd name="connsiteY10" fmla="*/ 2153125 h 3880478"/>
              <a:gd name="connsiteX11" fmla="*/ 0 w 3810000"/>
              <a:gd name="connsiteY11" fmla="*/ 1929605 h 3880478"/>
              <a:gd name="connsiteX12" fmla="*/ 61757 w 3810000"/>
              <a:gd name="connsiteY12" fmla="*/ 1344779 h 3880478"/>
              <a:gd name="connsiteX13" fmla="*/ 275913 w 3810000"/>
              <a:gd name="connsiteY13" fmla="*/ 940921 h 3880478"/>
              <a:gd name="connsiteX14" fmla="*/ 893683 w 3810000"/>
              <a:gd name="connsiteY14" fmla="*/ 210032 h 3880478"/>
              <a:gd name="connsiteX15" fmla="*/ 1625600 w 3810000"/>
              <a:gd name="connsiteY15" fmla="*/ 0 h 3880478"/>
              <a:gd name="connsiteX16" fmla="*/ 2407920 w 3810000"/>
              <a:gd name="connsiteY16" fmla="*/ 50005 h 3880478"/>
              <a:gd name="connsiteX17" fmla="*/ 3001978 w 3810000"/>
              <a:gd name="connsiteY17" fmla="*/ 370369 h 3880478"/>
              <a:gd name="connsiteX18" fmla="*/ 3359674 w 3810000"/>
              <a:gd name="connsiteY18" fmla="*/ 1171254 h 3880478"/>
              <a:gd name="connsiteX19" fmla="*/ 3436071 w 3810000"/>
              <a:gd name="connsiteY19" fmla="*/ 2214396 h 3880478"/>
              <a:gd name="connsiteX20" fmla="*/ 3373317 w 3810000"/>
              <a:gd name="connsiteY20" fmla="*/ 2660164 h 3880478"/>
              <a:gd name="connsiteX21" fmla="*/ 3306183 w 3810000"/>
              <a:gd name="connsiteY21" fmla="*/ 2911157 h 3880478"/>
              <a:gd name="connsiteX22" fmla="*/ 3277496 w 3810000"/>
              <a:gd name="connsiteY22" fmla="*/ 3007196 h 3880478"/>
              <a:gd name="connsiteX23" fmla="*/ 3809999 w 3810000"/>
              <a:gd name="connsiteY23" fmla="*/ 3236277 h 3880478"/>
              <a:gd name="connsiteX0" fmla="*/ 3810000 w 3810000"/>
              <a:gd name="connsiteY0" fmla="*/ 3219925 h 3735785"/>
              <a:gd name="connsiteX1" fmla="*/ 3474720 w 3810000"/>
              <a:gd name="connsiteY1" fmla="*/ 3524725 h 3735785"/>
              <a:gd name="connsiteX2" fmla="*/ 3230880 w 3810000"/>
              <a:gd name="connsiteY2" fmla="*/ 3697445 h 3735785"/>
              <a:gd name="connsiteX3" fmla="*/ 2688614 w 3810000"/>
              <a:gd name="connsiteY3" fmla="*/ 3729507 h 3735785"/>
              <a:gd name="connsiteX4" fmla="*/ 2384513 w 3810000"/>
              <a:gd name="connsiteY4" fmla="*/ 3727441 h 3735785"/>
              <a:gd name="connsiteX5" fmla="*/ 1665941 w 3810000"/>
              <a:gd name="connsiteY5" fmla="*/ 3644413 h 3735785"/>
              <a:gd name="connsiteX6" fmla="*/ 1372197 w 3810000"/>
              <a:gd name="connsiteY6" fmla="*/ 3581231 h 3735785"/>
              <a:gd name="connsiteX7" fmla="*/ 937609 w 3810000"/>
              <a:gd name="connsiteY7" fmla="*/ 3434392 h 3735785"/>
              <a:gd name="connsiteX8" fmla="*/ 266650 w 3810000"/>
              <a:gd name="connsiteY8" fmla="*/ 3001646 h 3735785"/>
              <a:gd name="connsiteX9" fmla="*/ 152400 w 3810000"/>
              <a:gd name="connsiteY9" fmla="*/ 2559525 h 3735785"/>
              <a:gd name="connsiteX10" fmla="*/ 30480 w 3810000"/>
              <a:gd name="connsiteY10" fmla="*/ 2153125 h 3735785"/>
              <a:gd name="connsiteX11" fmla="*/ 0 w 3810000"/>
              <a:gd name="connsiteY11" fmla="*/ 1929605 h 3735785"/>
              <a:gd name="connsiteX12" fmla="*/ 61757 w 3810000"/>
              <a:gd name="connsiteY12" fmla="*/ 1344779 h 3735785"/>
              <a:gd name="connsiteX13" fmla="*/ 275913 w 3810000"/>
              <a:gd name="connsiteY13" fmla="*/ 940921 h 3735785"/>
              <a:gd name="connsiteX14" fmla="*/ 893683 w 3810000"/>
              <a:gd name="connsiteY14" fmla="*/ 210032 h 3735785"/>
              <a:gd name="connsiteX15" fmla="*/ 1625600 w 3810000"/>
              <a:gd name="connsiteY15" fmla="*/ 0 h 3735785"/>
              <a:gd name="connsiteX16" fmla="*/ 2407920 w 3810000"/>
              <a:gd name="connsiteY16" fmla="*/ 50005 h 3735785"/>
              <a:gd name="connsiteX17" fmla="*/ 3001978 w 3810000"/>
              <a:gd name="connsiteY17" fmla="*/ 370369 h 3735785"/>
              <a:gd name="connsiteX18" fmla="*/ 3359674 w 3810000"/>
              <a:gd name="connsiteY18" fmla="*/ 1171254 h 3735785"/>
              <a:gd name="connsiteX19" fmla="*/ 3436071 w 3810000"/>
              <a:gd name="connsiteY19" fmla="*/ 2214396 h 3735785"/>
              <a:gd name="connsiteX20" fmla="*/ 3373317 w 3810000"/>
              <a:gd name="connsiteY20" fmla="*/ 2660164 h 3735785"/>
              <a:gd name="connsiteX21" fmla="*/ 3306183 w 3810000"/>
              <a:gd name="connsiteY21" fmla="*/ 2911157 h 3735785"/>
              <a:gd name="connsiteX22" fmla="*/ 3277496 w 3810000"/>
              <a:gd name="connsiteY22" fmla="*/ 3007196 h 3735785"/>
              <a:gd name="connsiteX23" fmla="*/ 3809999 w 3810000"/>
              <a:gd name="connsiteY23" fmla="*/ 3236277 h 3735785"/>
              <a:gd name="connsiteX0" fmla="*/ 3810000 w 3810000"/>
              <a:gd name="connsiteY0" fmla="*/ 3219925 h 3736003"/>
              <a:gd name="connsiteX1" fmla="*/ 3474720 w 3810000"/>
              <a:gd name="connsiteY1" fmla="*/ 3524725 h 3736003"/>
              <a:gd name="connsiteX2" fmla="*/ 3062345 w 3810000"/>
              <a:gd name="connsiteY2" fmla="*/ 3693477 h 3736003"/>
              <a:gd name="connsiteX3" fmla="*/ 2688614 w 3810000"/>
              <a:gd name="connsiteY3" fmla="*/ 3729507 h 3736003"/>
              <a:gd name="connsiteX4" fmla="*/ 2384513 w 3810000"/>
              <a:gd name="connsiteY4" fmla="*/ 3727441 h 3736003"/>
              <a:gd name="connsiteX5" fmla="*/ 1665941 w 3810000"/>
              <a:gd name="connsiteY5" fmla="*/ 3644413 h 3736003"/>
              <a:gd name="connsiteX6" fmla="*/ 1372197 w 3810000"/>
              <a:gd name="connsiteY6" fmla="*/ 3581231 h 3736003"/>
              <a:gd name="connsiteX7" fmla="*/ 937609 w 3810000"/>
              <a:gd name="connsiteY7" fmla="*/ 3434392 h 3736003"/>
              <a:gd name="connsiteX8" fmla="*/ 266650 w 3810000"/>
              <a:gd name="connsiteY8" fmla="*/ 3001646 h 3736003"/>
              <a:gd name="connsiteX9" fmla="*/ 152400 w 3810000"/>
              <a:gd name="connsiteY9" fmla="*/ 2559525 h 3736003"/>
              <a:gd name="connsiteX10" fmla="*/ 30480 w 3810000"/>
              <a:gd name="connsiteY10" fmla="*/ 2153125 h 3736003"/>
              <a:gd name="connsiteX11" fmla="*/ 0 w 3810000"/>
              <a:gd name="connsiteY11" fmla="*/ 1929605 h 3736003"/>
              <a:gd name="connsiteX12" fmla="*/ 61757 w 3810000"/>
              <a:gd name="connsiteY12" fmla="*/ 1344779 h 3736003"/>
              <a:gd name="connsiteX13" fmla="*/ 275913 w 3810000"/>
              <a:gd name="connsiteY13" fmla="*/ 940921 h 3736003"/>
              <a:gd name="connsiteX14" fmla="*/ 893683 w 3810000"/>
              <a:gd name="connsiteY14" fmla="*/ 210032 h 3736003"/>
              <a:gd name="connsiteX15" fmla="*/ 1625600 w 3810000"/>
              <a:gd name="connsiteY15" fmla="*/ 0 h 3736003"/>
              <a:gd name="connsiteX16" fmla="*/ 2407920 w 3810000"/>
              <a:gd name="connsiteY16" fmla="*/ 50005 h 3736003"/>
              <a:gd name="connsiteX17" fmla="*/ 3001978 w 3810000"/>
              <a:gd name="connsiteY17" fmla="*/ 370369 h 3736003"/>
              <a:gd name="connsiteX18" fmla="*/ 3359674 w 3810000"/>
              <a:gd name="connsiteY18" fmla="*/ 1171254 h 3736003"/>
              <a:gd name="connsiteX19" fmla="*/ 3436071 w 3810000"/>
              <a:gd name="connsiteY19" fmla="*/ 2214396 h 3736003"/>
              <a:gd name="connsiteX20" fmla="*/ 3373317 w 3810000"/>
              <a:gd name="connsiteY20" fmla="*/ 2660164 h 3736003"/>
              <a:gd name="connsiteX21" fmla="*/ 3306183 w 3810000"/>
              <a:gd name="connsiteY21" fmla="*/ 2911157 h 3736003"/>
              <a:gd name="connsiteX22" fmla="*/ 3277496 w 3810000"/>
              <a:gd name="connsiteY22" fmla="*/ 3007196 h 3736003"/>
              <a:gd name="connsiteX23" fmla="*/ 3809999 w 3810000"/>
              <a:gd name="connsiteY23" fmla="*/ 3236277 h 3736003"/>
              <a:gd name="connsiteX0" fmla="*/ 3810000 w 3810000"/>
              <a:gd name="connsiteY0" fmla="*/ 3219925 h 3730351"/>
              <a:gd name="connsiteX1" fmla="*/ 3474720 w 3810000"/>
              <a:gd name="connsiteY1" fmla="*/ 3524725 h 3730351"/>
              <a:gd name="connsiteX2" fmla="*/ 3062345 w 3810000"/>
              <a:gd name="connsiteY2" fmla="*/ 3693477 h 3730351"/>
              <a:gd name="connsiteX3" fmla="*/ 2384513 w 3810000"/>
              <a:gd name="connsiteY3" fmla="*/ 3727441 h 3730351"/>
              <a:gd name="connsiteX4" fmla="*/ 1665941 w 3810000"/>
              <a:gd name="connsiteY4" fmla="*/ 3644413 h 3730351"/>
              <a:gd name="connsiteX5" fmla="*/ 1372197 w 3810000"/>
              <a:gd name="connsiteY5" fmla="*/ 3581231 h 3730351"/>
              <a:gd name="connsiteX6" fmla="*/ 937609 w 3810000"/>
              <a:gd name="connsiteY6" fmla="*/ 3434392 h 3730351"/>
              <a:gd name="connsiteX7" fmla="*/ 266650 w 3810000"/>
              <a:gd name="connsiteY7" fmla="*/ 3001646 h 3730351"/>
              <a:gd name="connsiteX8" fmla="*/ 152400 w 3810000"/>
              <a:gd name="connsiteY8" fmla="*/ 2559525 h 3730351"/>
              <a:gd name="connsiteX9" fmla="*/ 30480 w 3810000"/>
              <a:gd name="connsiteY9" fmla="*/ 2153125 h 3730351"/>
              <a:gd name="connsiteX10" fmla="*/ 0 w 3810000"/>
              <a:gd name="connsiteY10" fmla="*/ 1929605 h 3730351"/>
              <a:gd name="connsiteX11" fmla="*/ 61757 w 3810000"/>
              <a:gd name="connsiteY11" fmla="*/ 1344779 h 3730351"/>
              <a:gd name="connsiteX12" fmla="*/ 275913 w 3810000"/>
              <a:gd name="connsiteY12" fmla="*/ 940921 h 3730351"/>
              <a:gd name="connsiteX13" fmla="*/ 893683 w 3810000"/>
              <a:gd name="connsiteY13" fmla="*/ 210032 h 3730351"/>
              <a:gd name="connsiteX14" fmla="*/ 1625600 w 3810000"/>
              <a:gd name="connsiteY14" fmla="*/ 0 h 3730351"/>
              <a:gd name="connsiteX15" fmla="*/ 2407920 w 3810000"/>
              <a:gd name="connsiteY15" fmla="*/ 50005 h 3730351"/>
              <a:gd name="connsiteX16" fmla="*/ 3001978 w 3810000"/>
              <a:gd name="connsiteY16" fmla="*/ 370369 h 3730351"/>
              <a:gd name="connsiteX17" fmla="*/ 3359674 w 3810000"/>
              <a:gd name="connsiteY17" fmla="*/ 1171254 h 3730351"/>
              <a:gd name="connsiteX18" fmla="*/ 3436071 w 3810000"/>
              <a:gd name="connsiteY18" fmla="*/ 2214396 h 3730351"/>
              <a:gd name="connsiteX19" fmla="*/ 3373317 w 3810000"/>
              <a:gd name="connsiteY19" fmla="*/ 2660164 h 3730351"/>
              <a:gd name="connsiteX20" fmla="*/ 3306183 w 3810000"/>
              <a:gd name="connsiteY20" fmla="*/ 2911157 h 3730351"/>
              <a:gd name="connsiteX21" fmla="*/ 3277496 w 3810000"/>
              <a:gd name="connsiteY21" fmla="*/ 3007196 h 3730351"/>
              <a:gd name="connsiteX22" fmla="*/ 3809999 w 3810000"/>
              <a:gd name="connsiteY22" fmla="*/ 3236277 h 3730351"/>
              <a:gd name="connsiteX0" fmla="*/ 3810000 w 3810000"/>
              <a:gd name="connsiteY0" fmla="*/ 3219925 h 3729628"/>
              <a:gd name="connsiteX1" fmla="*/ 3474720 w 3810000"/>
              <a:gd name="connsiteY1" fmla="*/ 3524725 h 3729628"/>
              <a:gd name="connsiteX2" fmla="*/ 3020211 w 3810000"/>
              <a:gd name="connsiteY2" fmla="*/ 3689508 h 3729628"/>
              <a:gd name="connsiteX3" fmla="*/ 2384513 w 3810000"/>
              <a:gd name="connsiteY3" fmla="*/ 3727441 h 3729628"/>
              <a:gd name="connsiteX4" fmla="*/ 1665941 w 3810000"/>
              <a:gd name="connsiteY4" fmla="*/ 3644413 h 3729628"/>
              <a:gd name="connsiteX5" fmla="*/ 1372197 w 3810000"/>
              <a:gd name="connsiteY5" fmla="*/ 3581231 h 3729628"/>
              <a:gd name="connsiteX6" fmla="*/ 937609 w 3810000"/>
              <a:gd name="connsiteY6" fmla="*/ 3434392 h 3729628"/>
              <a:gd name="connsiteX7" fmla="*/ 266650 w 3810000"/>
              <a:gd name="connsiteY7" fmla="*/ 3001646 h 3729628"/>
              <a:gd name="connsiteX8" fmla="*/ 152400 w 3810000"/>
              <a:gd name="connsiteY8" fmla="*/ 2559525 h 3729628"/>
              <a:gd name="connsiteX9" fmla="*/ 30480 w 3810000"/>
              <a:gd name="connsiteY9" fmla="*/ 2153125 h 3729628"/>
              <a:gd name="connsiteX10" fmla="*/ 0 w 3810000"/>
              <a:gd name="connsiteY10" fmla="*/ 1929605 h 3729628"/>
              <a:gd name="connsiteX11" fmla="*/ 61757 w 3810000"/>
              <a:gd name="connsiteY11" fmla="*/ 1344779 h 3729628"/>
              <a:gd name="connsiteX12" fmla="*/ 275913 w 3810000"/>
              <a:gd name="connsiteY12" fmla="*/ 940921 h 3729628"/>
              <a:gd name="connsiteX13" fmla="*/ 893683 w 3810000"/>
              <a:gd name="connsiteY13" fmla="*/ 210032 h 3729628"/>
              <a:gd name="connsiteX14" fmla="*/ 1625600 w 3810000"/>
              <a:gd name="connsiteY14" fmla="*/ 0 h 3729628"/>
              <a:gd name="connsiteX15" fmla="*/ 2407920 w 3810000"/>
              <a:gd name="connsiteY15" fmla="*/ 50005 h 3729628"/>
              <a:gd name="connsiteX16" fmla="*/ 3001978 w 3810000"/>
              <a:gd name="connsiteY16" fmla="*/ 370369 h 3729628"/>
              <a:gd name="connsiteX17" fmla="*/ 3359674 w 3810000"/>
              <a:gd name="connsiteY17" fmla="*/ 1171254 h 3729628"/>
              <a:gd name="connsiteX18" fmla="*/ 3436071 w 3810000"/>
              <a:gd name="connsiteY18" fmla="*/ 2214396 h 3729628"/>
              <a:gd name="connsiteX19" fmla="*/ 3373317 w 3810000"/>
              <a:gd name="connsiteY19" fmla="*/ 2660164 h 3729628"/>
              <a:gd name="connsiteX20" fmla="*/ 3306183 w 3810000"/>
              <a:gd name="connsiteY20" fmla="*/ 2911157 h 3729628"/>
              <a:gd name="connsiteX21" fmla="*/ 3277496 w 3810000"/>
              <a:gd name="connsiteY21" fmla="*/ 3007196 h 3729628"/>
              <a:gd name="connsiteX22" fmla="*/ 3809999 w 3810000"/>
              <a:gd name="connsiteY22" fmla="*/ 3236277 h 3729628"/>
              <a:gd name="connsiteX0" fmla="*/ 3810000 w 3810000"/>
              <a:gd name="connsiteY0" fmla="*/ 3219925 h 3729629"/>
              <a:gd name="connsiteX1" fmla="*/ 3474720 w 3810000"/>
              <a:gd name="connsiteY1" fmla="*/ 3524725 h 3729629"/>
              <a:gd name="connsiteX2" fmla="*/ 3020211 w 3810000"/>
              <a:gd name="connsiteY2" fmla="*/ 3689508 h 3729629"/>
              <a:gd name="connsiteX3" fmla="*/ 2309608 w 3810000"/>
              <a:gd name="connsiteY3" fmla="*/ 3727442 h 3729629"/>
              <a:gd name="connsiteX4" fmla="*/ 1665941 w 3810000"/>
              <a:gd name="connsiteY4" fmla="*/ 3644413 h 3729629"/>
              <a:gd name="connsiteX5" fmla="*/ 1372197 w 3810000"/>
              <a:gd name="connsiteY5" fmla="*/ 3581231 h 3729629"/>
              <a:gd name="connsiteX6" fmla="*/ 937609 w 3810000"/>
              <a:gd name="connsiteY6" fmla="*/ 3434392 h 3729629"/>
              <a:gd name="connsiteX7" fmla="*/ 266650 w 3810000"/>
              <a:gd name="connsiteY7" fmla="*/ 3001646 h 3729629"/>
              <a:gd name="connsiteX8" fmla="*/ 152400 w 3810000"/>
              <a:gd name="connsiteY8" fmla="*/ 2559525 h 3729629"/>
              <a:gd name="connsiteX9" fmla="*/ 30480 w 3810000"/>
              <a:gd name="connsiteY9" fmla="*/ 2153125 h 3729629"/>
              <a:gd name="connsiteX10" fmla="*/ 0 w 3810000"/>
              <a:gd name="connsiteY10" fmla="*/ 1929605 h 3729629"/>
              <a:gd name="connsiteX11" fmla="*/ 61757 w 3810000"/>
              <a:gd name="connsiteY11" fmla="*/ 1344779 h 3729629"/>
              <a:gd name="connsiteX12" fmla="*/ 275913 w 3810000"/>
              <a:gd name="connsiteY12" fmla="*/ 940921 h 3729629"/>
              <a:gd name="connsiteX13" fmla="*/ 893683 w 3810000"/>
              <a:gd name="connsiteY13" fmla="*/ 210032 h 3729629"/>
              <a:gd name="connsiteX14" fmla="*/ 1625600 w 3810000"/>
              <a:gd name="connsiteY14" fmla="*/ 0 h 3729629"/>
              <a:gd name="connsiteX15" fmla="*/ 2407920 w 3810000"/>
              <a:gd name="connsiteY15" fmla="*/ 50005 h 3729629"/>
              <a:gd name="connsiteX16" fmla="*/ 3001978 w 3810000"/>
              <a:gd name="connsiteY16" fmla="*/ 370369 h 3729629"/>
              <a:gd name="connsiteX17" fmla="*/ 3359674 w 3810000"/>
              <a:gd name="connsiteY17" fmla="*/ 1171254 h 3729629"/>
              <a:gd name="connsiteX18" fmla="*/ 3436071 w 3810000"/>
              <a:gd name="connsiteY18" fmla="*/ 2214396 h 3729629"/>
              <a:gd name="connsiteX19" fmla="*/ 3373317 w 3810000"/>
              <a:gd name="connsiteY19" fmla="*/ 2660164 h 3729629"/>
              <a:gd name="connsiteX20" fmla="*/ 3306183 w 3810000"/>
              <a:gd name="connsiteY20" fmla="*/ 2911157 h 3729629"/>
              <a:gd name="connsiteX21" fmla="*/ 3277496 w 3810000"/>
              <a:gd name="connsiteY21" fmla="*/ 3007196 h 3729629"/>
              <a:gd name="connsiteX22" fmla="*/ 3809999 w 3810000"/>
              <a:gd name="connsiteY22" fmla="*/ 3236277 h 3729629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37609 w 3810000"/>
              <a:gd name="connsiteY6" fmla="*/ 3434392 h 3729312"/>
              <a:gd name="connsiteX7" fmla="*/ 266650 w 3810000"/>
              <a:gd name="connsiteY7" fmla="*/ 3001646 h 3729312"/>
              <a:gd name="connsiteX8" fmla="*/ 152400 w 3810000"/>
              <a:gd name="connsiteY8" fmla="*/ 2559525 h 3729312"/>
              <a:gd name="connsiteX9" fmla="*/ 30480 w 3810000"/>
              <a:gd name="connsiteY9" fmla="*/ 2153125 h 3729312"/>
              <a:gd name="connsiteX10" fmla="*/ 0 w 3810000"/>
              <a:gd name="connsiteY10" fmla="*/ 1929605 h 3729312"/>
              <a:gd name="connsiteX11" fmla="*/ 61757 w 3810000"/>
              <a:gd name="connsiteY11" fmla="*/ 1344779 h 3729312"/>
              <a:gd name="connsiteX12" fmla="*/ 275913 w 3810000"/>
              <a:gd name="connsiteY12" fmla="*/ 940921 h 3729312"/>
              <a:gd name="connsiteX13" fmla="*/ 893683 w 3810000"/>
              <a:gd name="connsiteY13" fmla="*/ 210032 h 3729312"/>
              <a:gd name="connsiteX14" fmla="*/ 1625600 w 3810000"/>
              <a:gd name="connsiteY14" fmla="*/ 0 h 3729312"/>
              <a:gd name="connsiteX15" fmla="*/ 2407920 w 3810000"/>
              <a:gd name="connsiteY15" fmla="*/ 50005 h 3729312"/>
              <a:gd name="connsiteX16" fmla="*/ 3001978 w 3810000"/>
              <a:gd name="connsiteY16" fmla="*/ 370369 h 3729312"/>
              <a:gd name="connsiteX17" fmla="*/ 3359674 w 3810000"/>
              <a:gd name="connsiteY17" fmla="*/ 1171254 h 3729312"/>
              <a:gd name="connsiteX18" fmla="*/ 3436071 w 3810000"/>
              <a:gd name="connsiteY18" fmla="*/ 2214396 h 3729312"/>
              <a:gd name="connsiteX19" fmla="*/ 3373317 w 3810000"/>
              <a:gd name="connsiteY19" fmla="*/ 2660164 h 3729312"/>
              <a:gd name="connsiteX20" fmla="*/ 3306183 w 3810000"/>
              <a:gd name="connsiteY20" fmla="*/ 2911157 h 3729312"/>
              <a:gd name="connsiteX21" fmla="*/ 3277496 w 3810000"/>
              <a:gd name="connsiteY21" fmla="*/ 3007196 h 3729312"/>
              <a:gd name="connsiteX22" fmla="*/ 3809999 w 3810000"/>
              <a:gd name="connsiteY22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37609 w 3810000"/>
              <a:gd name="connsiteY6" fmla="*/ 3434392 h 3729312"/>
              <a:gd name="connsiteX7" fmla="*/ 266650 w 3810000"/>
              <a:gd name="connsiteY7" fmla="*/ 3001646 h 3729312"/>
              <a:gd name="connsiteX8" fmla="*/ 30480 w 3810000"/>
              <a:gd name="connsiteY8" fmla="*/ 2153125 h 3729312"/>
              <a:gd name="connsiteX9" fmla="*/ 0 w 3810000"/>
              <a:gd name="connsiteY9" fmla="*/ 1929605 h 3729312"/>
              <a:gd name="connsiteX10" fmla="*/ 61757 w 3810000"/>
              <a:gd name="connsiteY10" fmla="*/ 1344779 h 3729312"/>
              <a:gd name="connsiteX11" fmla="*/ 275913 w 3810000"/>
              <a:gd name="connsiteY11" fmla="*/ 940921 h 3729312"/>
              <a:gd name="connsiteX12" fmla="*/ 893683 w 3810000"/>
              <a:gd name="connsiteY12" fmla="*/ 210032 h 3729312"/>
              <a:gd name="connsiteX13" fmla="*/ 1625600 w 3810000"/>
              <a:gd name="connsiteY13" fmla="*/ 0 h 3729312"/>
              <a:gd name="connsiteX14" fmla="*/ 2407920 w 3810000"/>
              <a:gd name="connsiteY14" fmla="*/ 50005 h 3729312"/>
              <a:gd name="connsiteX15" fmla="*/ 3001978 w 3810000"/>
              <a:gd name="connsiteY15" fmla="*/ 370369 h 3729312"/>
              <a:gd name="connsiteX16" fmla="*/ 3359674 w 3810000"/>
              <a:gd name="connsiteY16" fmla="*/ 1171254 h 3729312"/>
              <a:gd name="connsiteX17" fmla="*/ 3436071 w 3810000"/>
              <a:gd name="connsiteY17" fmla="*/ 2214396 h 3729312"/>
              <a:gd name="connsiteX18" fmla="*/ 3373317 w 3810000"/>
              <a:gd name="connsiteY18" fmla="*/ 2660164 h 3729312"/>
              <a:gd name="connsiteX19" fmla="*/ 3306183 w 3810000"/>
              <a:gd name="connsiteY19" fmla="*/ 2911157 h 3729312"/>
              <a:gd name="connsiteX20" fmla="*/ 3277496 w 3810000"/>
              <a:gd name="connsiteY20" fmla="*/ 3007196 h 3729312"/>
              <a:gd name="connsiteX21" fmla="*/ 3809999 w 3810000"/>
              <a:gd name="connsiteY21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37609 w 3810000"/>
              <a:gd name="connsiteY6" fmla="*/ 3434392 h 3729312"/>
              <a:gd name="connsiteX7" fmla="*/ 215153 w 3810000"/>
              <a:gd name="connsiteY7" fmla="*/ 3009584 h 3729312"/>
              <a:gd name="connsiteX8" fmla="*/ 30480 w 3810000"/>
              <a:gd name="connsiteY8" fmla="*/ 2153125 h 3729312"/>
              <a:gd name="connsiteX9" fmla="*/ 0 w 3810000"/>
              <a:gd name="connsiteY9" fmla="*/ 1929605 h 3729312"/>
              <a:gd name="connsiteX10" fmla="*/ 61757 w 3810000"/>
              <a:gd name="connsiteY10" fmla="*/ 1344779 h 3729312"/>
              <a:gd name="connsiteX11" fmla="*/ 275913 w 3810000"/>
              <a:gd name="connsiteY11" fmla="*/ 940921 h 3729312"/>
              <a:gd name="connsiteX12" fmla="*/ 893683 w 3810000"/>
              <a:gd name="connsiteY12" fmla="*/ 210032 h 3729312"/>
              <a:gd name="connsiteX13" fmla="*/ 1625600 w 3810000"/>
              <a:gd name="connsiteY13" fmla="*/ 0 h 3729312"/>
              <a:gd name="connsiteX14" fmla="*/ 2407920 w 3810000"/>
              <a:gd name="connsiteY14" fmla="*/ 50005 h 3729312"/>
              <a:gd name="connsiteX15" fmla="*/ 3001978 w 3810000"/>
              <a:gd name="connsiteY15" fmla="*/ 370369 h 3729312"/>
              <a:gd name="connsiteX16" fmla="*/ 3359674 w 3810000"/>
              <a:gd name="connsiteY16" fmla="*/ 1171254 h 3729312"/>
              <a:gd name="connsiteX17" fmla="*/ 3436071 w 3810000"/>
              <a:gd name="connsiteY17" fmla="*/ 2214396 h 3729312"/>
              <a:gd name="connsiteX18" fmla="*/ 3373317 w 3810000"/>
              <a:gd name="connsiteY18" fmla="*/ 2660164 h 3729312"/>
              <a:gd name="connsiteX19" fmla="*/ 3306183 w 3810000"/>
              <a:gd name="connsiteY19" fmla="*/ 2911157 h 3729312"/>
              <a:gd name="connsiteX20" fmla="*/ 3277496 w 3810000"/>
              <a:gd name="connsiteY20" fmla="*/ 3007196 h 3729312"/>
              <a:gd name="connsiteX21" fmla="*/ 3809999 w 3810000"/>
              <a:gd name="connsiteY21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00157 w 3810000"/>
              <a:gd name="connsiteY6" fmla="*/ 3438361 h 3729312"/>
              <a:gd name="connsiteX7" fmla="*/ 215153 w 3810000"/>
              <a:gd name="connsiteY7" fmla="*/ 3009584 h 3729312"/>
              <a:gd name="connsiteX8" fmla="*/ 30480 w 3810000"/>
              <a:gd name="connsiteY8" fmla="*/ 2153125 h 3729312"/>
              <a:gd name="connsiteX9" fmla="*/ 0 w 3810000"/>
              <a:gd name="connsiteY9" fmla="*/ 1929605 h 3729312"/>
              <a:gd name="connsiteX10" fmla="*/ 61757 w 3810000"/>
              <a:gd name="connsiteY10" fmla="*/ 1344779 h 3729312"/>
              <a:gd name="connsiteX11" fmla="*/ 275913 w 3810000"/>
              <a:gd name="connsiteY11" fmla="*/ 940921 h 3729312"/>
              <a:gd name="connsiteX12" fmla="*/ 893683 w 3810000"/>
              <a:gd name="connsiteY12" fmla="*/ 210032 h 3729312"/>
              <a:gd name="connsiteX13" fmla="*/ 1625600 w 3810000"/>
              <a:gd name="connsiteY13" fmla="*/ 0 h 3729312"/>
              <a:gd name="connsiteX14" fmla="*/ 2407920 w 3810000"/>
              <a:gd name="connsiteY14" fmla="*/ 50005 h 3729312"/>
              <a:gd name="connsiteX15" fmla="*/ 3001978 w 3810000"/>
              <a:gd name="connsiteY15" fmla="*/ 370369 h 3729312"/>
              <a:gd name="connsiteX16" fmla="*/ 3359674 w 3810000"/>
              <a:gd name="connsiteY16" fmla="*/ 1171254 h 3729312"/>
              <a:gd name="connsiteX17" fmla="*/ 3436071 w 3810000"/>
              <a:gd name="connsiteY17" fmla="*/ 2214396 h 3729312"/>
              <a:gd name="connsiteX18" fmla="*/ 3373317 w 3810000"/>
              <a:gd name="connsiteY18" fmla="*/ 2660164 h 3729312"/>
              <a:gd name="connsiteX19" fmla="*/ 3306183 w 3810000"/>
              <a:gd name="connsiteY19" fmla="*/ 2911157 h 3729312"/>
              <a:gd name="connsiteX20" fmla="*/ 3277496 w 3810000"/>
              <a:gd name="connsiteY20" fmla="*/ 3007196 h 3729312"/>
              <a:gd name="connsiteX21" fmla="*/ 3809999 w 3810000"/>
              <a:gd name="connsiteY21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00157 w 3810000"/>
              <a:gd name="connsiteY6" fmla="*/ 3438361 h 3729312"/>
              <a:gd name="connsiteX7" fmla="*/ 215153 w 3810000"/>
              <a:gd name="connsiteY7" fmla="*/ 3009584 h 3729312"/>
              <a:gd name="connsiteX8" fmla="*/ 30480 w 3810000"/>
              <a:gd name="connsiteY8" fmla="*/ 2153125 h 3729312"/>
              <a:gd name="connsiteX9" fmla="*/ 0 w 3810000"/>
              <a:gd name="connsiteY9" fmla="*/ 1929605 h 3729312"/>
              <a:gd name="connsiteX10" fmla="*/ 61757 w 3810000"/>
              <a:gd name="connsiteY10" fmla="*/ 1344779 h 3729312"/>
              <a:gd name="connsiteX11" fmla="*/ 275913 w 3810000"/>
              <a:gd name="connsiteY11" fmla="*/ 940921 h 3729312"/>
              <a:gd name="connsiteX12" fmla="*/ 893683 w 3810000"/>
              <a:gd name="connsiteY12" fmla="*/ 210032 h 3729312"/>
              <a:gd name="connsiteX13" fmla="*/ 1625600 w 3810000"/>
              <a:gd name="connsiteY13" fmla="*/ 0 h 3729312"/>
              <a:gd name="connsiteX14" fmla="*/ 2407920 w 3810000"/>
              <a:gd name="connsiteY14" fmla="*/ 50005 h 3729312"/>
              <a:gd name="connsiteX15" fmla="*/ 3001978 w 3810000"/>
              <a:gd name="connsiteY15" fmla="*/ 370369 h 3729312"/>
              <a:gd name="connsiteX16" fmla="*/ 3359674 w 3810000"/>
              <a:gd name="connsiteY16" fmla="*/ 1171254 h 3729312"/>
              <a:gd name="connsiteX17" fmla="*/ 3436071 w 3810000"/>
              <a:gd name="connsiteY17" fmla="*/ 2214396 h 3729312"/>
              <a:gd name="connsiteX18" fmla="*/ 3373317 w 3810000"/>
              <a:gd name="connsiteY18" fmla="*/ 2660164 h 3729312"/>
              <a:gd name="connsiteX19" fmla="*/ 3306183 w 3810000"/>
              <a:gd name="connsiteY19" fmla="*/ 2911157 h 3729312"/>
              <a:gd name="connsiteX20" fmla="*/ 3277496 w 3810000"/>
              <a:gd name="connsiteY20" fmla="*/ 3007196 h 3729312"/>
              <a:gd name="connsiteX21" fmla="*/ 3809999 w 3810000"/>
              <a:gd name="connsiteY21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00157 w 3810000"/>
              <a:gd name="connsiteY6" fmla="*/ 3438361 h 3729312"/>
              <a:gd name="connsiteX7" fmla="*/ 243242 w 3810000"/>
              <a:gd name="connsiteY7" fmla="*/ 2950050 h 3729312"/>
              <a:gd name="connsiteX8" fmla="*/ 30480 w 3810000"/>
              <a:gd name="connsiteY8" fmla="*/ 2153125 h 3729312"/>
              <a:gd name="connsiteX9" fmla="*/ 0 w 3810000"/>
              <a:gd name="connsiteY9" fmla="*/ 1929605 h 3729312"/>
              <a:gd name="connsiteX10" fmla="*/ 61757 w 3810000"/>
              <a:gd name="connsiteY10" fmla="*/ 1344779 h 3729312"/>
              <a:gd name="connsiteX11" fmla="*/ 275913 w 3810000"/>
              <a:gd name="connsiteY11" fmla="*/ 940921 h 3729312"/>
              <a:gd name="connsiteX12" fmla="*/ 893683 w 3810000"/>
              <a:gd name="connsiteY12" fmla="*/ 210032 h 3729312"/>
              <a:gd name="connsiteX13" fmla="*/ 1625600 w 3810000"/>
              <a:gd name="connsiteY13" fmla="*/ 0 h 3729312"/>
              <a:gd name="connsiteX14" fmla="*/ 2407920 w 3810000"/>
              <a:gd name="connsiteY14" fmla="*/ 50005 h 3729312"/>
              <a:gd name="connsiteX15" fmla="*/ 3001978 w 3810000"/>
              <a:gd name="connsiteY15" fmla="*/ 370369 h 3729312"/>
              <a:gd name="connsiteX16" fmla="*/ 3359674 w 3810000"/>
              <a:gd name="connsiteY16" fmla="*/ 1171254 h 3729312"/>
              <a:gd name="connsiteX17" fmla="*/ 3436071 w 3810000"/>
              <a:gd name="connsiteY17" fmla="*/ 2214396 h 3729312"/>
              <a:gd name="connsiteX18" fmla="*/ 3373317 w 3810000"/>
              <a:gd name="connsiteY18" fmla="*/ 2660164 h 3729312"/>
              <a:gd name="connsiteX19" fmla="*/ 3306183 w 3810000"/>
              <a:gd name="connsiteY19" fmla="*/ 2911157 h 3729312"/>
              <a:gd name="connsiteX20" fmla="*/ 3277496 w 3810000"/>
              <a:gd name="connsiteY20" fmla="*/ 3007196 h 3729312"/>
              <a:gd name="connsiteX21" fmla="*/ 3809999 w 3810000"/>
              <a:gd name="connsiteY21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00157 w 3810000"/>
              <a:gd name="connsiteY6" fmla="*/ 3438361 h 3729312"/>
              <a:gd name="connsiteX7" fmla="*/ 243242 w 3810000"/>
              <a:gd name="connsiteY7" fmla="*/ 2950050 h 3729312"/>
              <a:gd name="connsiteX8" fmla="*/ 30480 w 3810000"/>
              <a:gd name="connsiteY8" fmla="*/ 2153125 h 3729312"/>
              <a:gd name="connsiteX9" fmla="*/ 0 w 3810000"/>
              <a:gd name="connsiteY9" fmla="*/ 1929605 h 3729312"/>
              <a:gd name="connsiteX10" fmla="*/ 61757 w 3810000"/>
              <a:gd name="connsiteY10" fmla="*/ 1344779 h 3729312"/>
              <a:gd name="connsiteX11" fmla="*/ 275913 w 3810000"/>
              <a:gd name="connsiteY11" fmla="*/ 940921 h 3729312"/>
              <a:gd name="connsiteX12" fmla="*/ 893683 w 3810000"/>
              <a:gd name="connsiteY12" fmla="*/ 210032 h 3729312"/>
              <a:gd name="connsiteX13" fmla="*/ 1625600 w 3810000"/>
              <a:gd name="connsiteY13" fmla="*/ 0 h 3729312"/>
              <a:gd name="connsiteX14" fmla="*/ 2407920 w 3810000"/>
              <a:gd name="connsiteY14" fmla="*/ 50005 h 3729312"/>
              <a:gd name="connsiteX15" fmla="*/ 3001978 w 3810000"/>
              <a:gd name="connsiteY15" fmla="*/ 370369 h 3729312"/>
              <a:gd name="connsiteX16" fmla="*/ 3359674 w 3810000"/>
              <a:gd name="connsiteY16" fmla="*/ 1171254 h 3729312"/>
              <a:gd name="connsiteX17" fmla="*/ 3436071 w 3810000"/>
              <a:gd name="connsiteY17" fmla="*/ 2214396 h 3729312"/>
              <a:gd name="connsiteX18" fmla="*/ 3373317 w 3810000"/>
              <a:gd name="connsiteY18" fmla="*/ 2660164 h 3729312"/>
              <a:gd name="connsiteX19" fmla="*/ 3306183 w 3810000"/>
              <a:gd name="connsiteY19" fmla="*/ 2911157 h 3729312"/>
              <a:gd name="connsiteX20" fmla="*/ 3277496 w 3810000"/>
              <a:gd name="connsiteY20" fmla="*/ 3007196 h 3729312"/>
              <a:gd name="connsiteX21" fmla="*/ 3809999 w 3810000"/>
              <a:gd name="connsiteY21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900157 w 3810000"/>
              <a:gd name="connsiteY6" fmla="*/ 3438361 h 3729312"/>
              <a:gd name="connsiteX7" fmla="*/ 243242 w 3810000"/>
              <a:gd name="connsiteY7" fmla="*/ 2950050 h 3729312"/>
              <a:gd name="connsiteX8" fmla="*/ 30480 w 3810000"/>
              <a:gd name="connsiteY8" fmla="*/ 2153125 h 3729312"/>
              <a:gd name="connsiteX9" fmla="*/ 0 w 3810000"/>
              <a:gd name="connsiteY9" fmla="*/ 1929605 h 3729312"/>
              <a:gd name="connsiteX10" fmla="*/ 61757 w 3810000"/>
              <a:gd name="connsiteY10" fmla="*/ 1344779 h 3729312"/>
              <a:gd name="connsiteX11" fmla="*/ 275913 w 3810000"/>
              <a:gd name="connsiteY11" fmla="*/ 940921 h 3729312"/>
              <a:gd name="connsiteX12" fmla="*/ 893683 w 3810000"/>
              <a:gd name="connsiteY12" fmla="*/ 210032 h 3729312"/>
              <a:gd name="connsiteX13" fmla="*/ 1625600 w 3810000"/>
              <a:gd name="connsiteY13" fmla="*/ 0 h 3729312"/>
              <a:gd name="connsiteX14" fmla="*/ 2407920 w 3810000"/>
              <a:gd name="connsiteY14" fmla="*/ 50005 h 3729312"/>
              <a:gd name="connsiteX15" fmla="*/ 3001978 w 3810000"/>
              <a:gd name="connsiteY15" fmla="*/ 370369 h 3729312"/>
              <a:gd name="connsiteX16" fmla="*/ 3359674 w 3810000"/>
              <a:gd name="connsiteY16" fmla="*/ 1171254 h 3729312"/>
              <a:gd name="connsiteX17" fmla="*/ 3436071 w 3810000"/>
              <a:gd name="connsiteY17" fmla="*/ 2214396 h 3729312"/>
              <a:gd name="connsiteX18" fmla="*/ 3373317 w 3810000"/>
              <a:gd name="connsiteY18" fmla="*/ 2660164 h 3729312"/>
              <a:gd name="connsiteX19" fmla="*/ 3306183 w 3810000"/>
              <a:gd name="connsiteY19" fmla="*/ 2911157 h 3729312"/>
              <a:gd name="connsiteX20" fmla="*/ 3277496 w 3810000"/>
              <a:gd name="connsiteY20" fmla="*/ 3007196 h 3729312"/>
              <a:gd name="connsiteX21" fmla="*/ 3809999 w 3810000"/>
              <a:gd name="connsiteY21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372197 w 3810000"/>
              <a:gd name="connsiteY5" fmla="*/ 3581231 h 3729312"/>
              <a:gd name="connsiteX6" fmla="*/ 243242 w 3810000"/>
              <a:gd name="connsiteY6" fmla="*/ 2950050 h 3729312"/>
              <a:gd name="connsiteX7" fmla="*/ 30480 w 3810000"/>
              <a:gd name="connsiteY7" fmla="*/ 2153125 h 3729312"/>
              <a:gd name="connsiteX8" fmla="*/ 0 w 3810000"/>
              <a:gd name="connsiteY8" fmla="*/ 1929605 h 3729312"/>
              <a:gd name="connsiteX9" fmla="*/ 61757 w 3810000"/>
              <a:gd name="connsiteY9" fmla="*/ 1344779 h 3729312"/>
              <a:gd name="connsiteX10" fmla="*/ 275913 w 3810000"/>
              <a:gd name="connsiteY10" fmla="*/ 940921 h 3729312"/>
              <a:gd name="connsiteX11" fmla="*/ 893683 w 3810000"/>
              <a:gd name="connsiteY11" fmla="*/ 210032 h 3729312"/>
              <a:gd name="connsiteX12" fmla="*/ 1625600 w 3810000"/>
              <a:gd name="connsiteY12" fmla="*/ 0 h 3729312"/>
              <a:gd name="connsiteX13" fmla="*/ 2407920 w 3810000"/>
              <a:gd name="connsiteY13" fmla="*/ 50005 h 3729312"/>
              <a:gd name="connsiteX14" fmla="*/ 3001978 w 3810000"/>
              <a:gd name="connsiteY14" fmla="*/ 370369 h 3729312"/>
              <a:gd name="connsiteX15" fmla="*/ 3359674 w 3810000"/>
              <a:gd name="connsiteY15" fmla="*/ 1171254 h 3729312"/>
              <a:gd name="connsiteX16" fmla="*/ 3436071 w 3810000"/>
              <a:gd name="connsiteY16" fmla="*/ 2214396 h 3729312"/>
              <a:gd name="connsiteX17" fmla="*/ 3373317 w 3810000"/>
              <a:gd name="connsiteY17" fmla="*/ 2660164 h 3729312"/>
              <a:gd name="connsiteX18" fmla="*/ 3306183 w 3810000"/>
              <a:gd name="connsiteY18" fmla="*/ 2911157 h 3729312"/>
              <a:gd name="connsiteX19" fmla="*/ 3277496 w 3810000"/>
              <a:gd name="connsiteY19" fmla="*/ 3007196 h 3729312"/>
              <a:gd name="connsiteX20" fmla="*/ 3809999 w 3810000"/>
              <a:gd name="connsiteY20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021080 w 3810000"/>
              <a:gd name="connsiteY5" fmla="*/ 3462165 h 3729312"/>
              <a:gd name="connsiteX6" fmla="*/ 243242 w 3810000"/>
              <a:gd name="connsiteY6" fmla="*/ 2950050 h 3729312"/>
              <a:gd name="connsiteX7" fmla="*/ 30480 w 3810000"/>
              <a:gd name="connsiteY7" fmla="*/ 2153125 h 3729312"/>
              <a:gd name="connsiteX8" fmla="*/ 0 w 3810000"/>
              <a:gd name="connsiteY8" fmla="*/ 1929605 h 3729312"/>
              <a:gd name="connsiteX9" fmla="*/ 61757 w 3810000"/>
              <a:gd name="connsiteY9" fmla="*/ 1344779 h 3729312"/>
              <a:gd name="connsiteX10" fmla="*/ 275913 w 3810000"/>
              <a:gd name="connsiteY10" fmla="*/ 940921 h 3729312"/>
              <a:gd name="connsiteX11" fmla="*/ 893683 w 3810000"/>
              <a:gd name="connsiteY11" fmla="*/ 210032 h 3729312"/>
              <a:gd name="connsiteX12" fmla="*/ 1625600 w 3810000"/>
              <a:gd name="connsiteY12" fmla="*/ 0 h 3729312"/>
              <a:gd name="connsiteX13" fmla="*/ 2407920 w 3810000"/>
              <a:gd name="connsiteY13" fmla="*/ 50005 h 3729312"/>
              <a:gd name="connsiteX14" fmla="*/ 3001978 w 3810000"/>
              <a:gd name="connsiteY14" fmla="*/ 370369 h 3729312"/>
              <a:gd name="connsiteX15" fmla="*/ 3359674 w 3810000"/>
              <a:gd name="connsiteY15" fmla="*/ 1171254 h 3729312"/>
              <a:gd name="connsiteX16" fmla="*/ 3436071 w 3810000"/>
              <a:gd name="connsiteY16" fmla="*/ 2214396 h 3729312"/>
              <a:gd name="connsiteX17" fmla="*/ 3373317 w 3810000"/>
              <a:gd name="connsiteY17" fmla="*/ 2660164 h 3729312"/>
              <a:gd name="connsiteX18" fmla="*/ 3306183 w 3810000"/>
              <a:gd name="connsiteY18" fmla="*/ 2911157 h 3729312"/>
              <a:gd name="connsiteX19" fmla="*/ 3277496 w 3810000"/>
              <a:gd name="connsiteY19" fmla="*/ 3007196 h 3729312"/>
              <a:gd name="connsiteX20" fmla="*/ 3809999 w 3810000"/>
              <a:gd name="connsiteY20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021080 w 3810000"/>
              <a:gd name="connsiteY5" fmla="*/ 3462165 h 3729312"/>
              <a:gd name="connsiteX6" fmla="*/ 243242 w 3810000"/>
              <a:gd name="connsiteY6" fmla="*/ 2950050 h 3729312"/>
              <a:gd name="connsiteX7" fmla="*/ 30480 w 3810000"/>
              <a:gd name="connsiteY7" fmla="*/ 2153125 h 3729312"/>
              <a:gd name="connsiteX8" fmla="*/ 0 w 3810000"/>
              <a:gd name="connsiteY8" fmla="*/ 1929605 h 3729312"/>
              <a:gd name="connsiteX9" fmla="*/ 61757 w 3810000"/>
              <a:gd name="connsiteY9" fmla="*/ 1344779 h 3729312"/>
              <a:gd name="connsiteX10" fmla="*/ 275913 w 3810000"/>
              <a:gd name="connsiteY10" fmla="*/ 940921 h 3729312"/>
              <a:gd name="connsiteX11" fmla="*/ 893683 w 3810000"/>
              <a:gd name="connsiteY11" fmla="*/ 210032 h 3729312"/>
              <a:gd name="connsiteX12" fmla="*/ 1625600 w 3810000"/>
              <a:gd name="connsiteY12" fmla="*/ 0 h 3729312"/>
              <a:gd name="connsiteX13" fmla="*/ 2407920 w 3810000"/>
              <a:gd name="connsiteY13" fmla="*/ 50005 h 3729312"/>
              <a:gd name="connsiteX14" fmla="*/ 3001978 w 3810000"/>
              <a:gd name="connsiteY14" fmla="*/ 370369 h 3729312"/>
              <a:gd name="connsiteX15" fmla="*/ 3359674 w 3810000"/>
              <a:gd name="connsiteY15" fmla="*/ 1171254 h 3729312"/>
              <a:gd name="connsiteX16" fmla="*/ 3436071 w 3810000"/>
              <a:gd name="connsiteY16" fmla="*/ 2214396 h 3729312"/>
              <a:gd name="connsiteX17" fmla="*/ 3373317 w 3810000"/>
              <a:gd name="connsiteY17" fmla="*/ 2660164 h 3729312"/>
              <a:gd name="connsiteX18" fmla="*/ 3306183 w 3810000"/>
              <a:gd name="connsiteY18" fmla="*/ 2911157 h 3729312"/>
              <a:gd name="connsiteX19" fmla="*/ 3277496 w 3810000"/>
              <a:gd name="connsiteY19" fmla="*/ 3007196 h 3729312"/>
              <a:gd name="connsiteX20" fmla="*/ 3809999 w 3810000"/>
              <a:gd name="connsiteY20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021080 w 3810000"/>
              <a:gd name="connsiteY5" fmla="*/ 3462165 h 3729312"/>
              <a:gd name="connsiteX6" fmla="*/ 243242 w 3810000"/>
              <a:gd name="connsiteY6" fmla="*/ 2950050 h 3729312"/>
              <a:gd name="connsiteX7" fmla="*/ 30480 w 3810000"/>
              <a:gd name="connsiteY7" fmla="*/ 2153125 h 3729312"/>
              <a:gd name="connsiteX8" fmla="*/ 0 w 3810000"/>
              <a:gd name="connsiteY8" fmla="*/ 1929605 h 3729312"/>
              <a:gd name="connsiteX9" fmla="*/ 61757 w 3810000"/>
              <a:gd name="connsiteY9" fmla="*/ 1344779 h 3729312"/>
              <a:gd name="connsiteX10" fmla="*/ 275913 w 3810000"/>
              <a:gd name="connsiteY10" fmla="*/ 940921 h 3729312"/>
              <a:gd name="connsiteX11" fmla="*/ 893683 w 3810000"/>
              <a:gd name="connsiteY11" fmla="*/ 210032 h 3729312"/>
              <a:gd name="connsiteX12" fmla="*/ 1625600 w 3810000"/>
              <a:gd name="connsiteY12" fmla="*/ 0 h 3729312"/>
              <a:gd name="connsiteX13" fmla="*/ 2407920 w 3810000"/>
              <a:gd name="connsiteY13" fmla="*/ 50005 h 3729312"/>
              <a:gd name="connsiteX14" fmla="*/ 3001978 w 3810000"/>
              <a:gd name="connsiteY14" fmla="*/ 370369 h 3729312"/>
              <a:gd name="connsiteX15" fmla="*/ 3359674 w 3810000"/>
              <a:gd name="connsiteY15" fmla="*/ 1171254 h 3729312"/>
              <a:gd name="connsiteX16" fmla="*/ 3436071 w 3810000"/>
              <a:gd name="connsiteY16" fmla="*/ 2214396 h 3729312"/>
              <a:gd name="connsiteX17" fmla="*/ 3373317 w 3810000"/>
              <a:gd name="connsiteY17" fmla="*/ 2660164 h 3729312"/>
              <a:gd name="connsiteX18" fmla="*/ 3306183 w 3810000"/>
              <a:gd name="connsiteY18" fmla="*/ 2911157 h 3729312"/>
              <a:gd name="connsiteX19" fmla="*/ 3277496 w 3810000"/>
              <a:gd name="connsiteY19" fmla="*/ 3007196 h 3729312"/>
              <a:gd name="connsiteX20" fmla="*/ 3809999 w 3810000"/>
              <a:gd name="connsiteY20" fmla="*/ 3236277 h 3729312"/>
              <a:gd name="connsiteX0" fmla="*/ 3810000 w 3810000"/>
              <a:gd name="connsiteY0" fmla="*/ 3219925 h 3729312"/>
              <a:gd name="connsiteX1" fmla="*/ 3395133 w 3810000"/>
              <a:gd name="connsiteY1" fmla="*/ 3548539 h 3729312"/>
              <a:gd name="connsiteX2" fmla="*/ 3020211 w 3810000"/>
              <a:gd name="connsiteY2" fmla="*/ 3689508 h 3729312"/>
              <a:gd name="connsiteX3" fmla="*/ 2309608 w 3810000"/>
              <a:gd name="connsiteY3" fmla="*/ 3727442 h 3729312"/>
              <a:gd name="connsiteX4" fmla="*/ 1665941 w 3810000"/>
              <a:gd name="connsiteY4" fmla="*/ 3644413 h 3729312"/>
              <a:gd name="connsiteX5" fmla="*/ 1021080 w 3810000"/>
              <a:gd name="connsiteY5" fmla="*/ 3462165 h 3729312"/>
              <a:gd name="connsiteX6" fmla="*/ 243242 w 3810000"/>
              <a:gd name="connsiteY6" fmla="*/ 2950050 h 3729312"/>
              <a:gd name="connsiteX7" fmla="*/ 30480 w 3810000"/>
              <a:gd name="connsiteY7" fmla="*/ 2153125 h 3729312"/>
              <a:gd name="connsiteX8" fmla="*/ 0 w 3810000"/>
              <a:gd name="connsiteY8" fmla="*/ 1929605 h 3729312"/>
              <a:gd name="connsiteX9" fmla="*/ 61757 w 3810000"/>
              <a:gd name="connsiteY9" fmla="*/ 1344779 h 3729312"/>
              <a:gd name="connsiteX10" fmla="*/ 275913 w 3810000"/>
              <a:gd name="connsiteY10" fmla="*/ 940921 h 3729312"/>
              <a:gd name="connsiteX11" fmla="*/ 893683 w 3810000"/>
              <a:gd name="connsiteY11" fmla="*/ 210032 h 3729312"/>
              <a:gd name="connsiteX12" fmla="*/ 1625600 w 3810000"/>
              <a:gd name="connsiteY12" fmla="*/ 0 h 3729312"/>
              <a:gd name="connsiteX13" fmla="*/ 2407920 w 3810000"/>
              <a:gd name="connsiteY13" fmla="*/ 50005 h 3729312"/>
              <a:gd name="connsiteX14" fmla="*/ 3001978 w 3810000"/>
              <a:gd name="connsiteY14" fmla="*/ 370369 h 3729312"/>
              <a:gd name="connsiteX15" fmla="*/ 3359674 w 3810000"/>
              <a:gd name="connsiteY15" fmla="*/ 1171254 h 3729312"/>
              <a:gd name="connsiteX16" fmla="*/ 3436071 w 3810000"/>
              <a:gd name="connsiteY16" fmla="*/ 2214396 h 3729312"/>
              <a:gd name="connsiteX17" fmla="*/ 3373317 w 3810000"/>
              <a:gd name="connsiteY17" fmla="*/ 2660164 h 3729312"/>
              <a:gd name="connsiteX18" fmla="*/ 3306183 w 3810000"/>
              <a:gd name="connsiteY18" fmla="*/ 2911157 h 3729312"/>
              <a:gd name="connsiteX19" fmla="*/ 3277496 w 3810000"/>
              <a:gd name="connsiteY19" fmla="*/ 3007196 h 3729312"/>
              <a:gd name="connsiteX20" fmla="*/ 3809999 w 3810000"/>
              <a:gd name="connsiteY20" fmla="*/ 3236277 h 3729312"/>
              <a:gd name="connsiteX0" fmla="*/ 3831600 w 3831600"/>
              <a:gd name="connsiteY0" fmla="*/ 3219925 h 3729312"/>
              <a:gd name="connsiteX1" fmla="*/ 3416733 w 3831600"/>
              <a:gd name="connsiteY1" fmla="*/ 3548539 h 3729312"/>
              <a:gd name="connsiteX2" fmla="*/ 3041811 w 3831600"/>
              <a:gd name="connsiteY2" fmla="*/ 3689508 h 3729312"/>
              <a:gd name="connsiteX3" fmla="*/ 2331208 w 3831600"/>
              <a:gd name="connsiteY3" fmla="*/ 3727442 h 3729312"/>
              <a:gd name="connsiteX4" fmla="*/ 1687541 w 3831600"/>
              <a:gd name="connsiteY4" fmla="*/ 3644413 h 3729312"/>
              <a:gd name="connsiteX5" fmla="*/ 1042680 w 3831600"/>
              <a:gd name="connsiteY5" fmla="*/ 3462165 h 3729312"/>
              <a:gd name="connsiteX6" fmla="*/ 264842 w 3831600"/>
              <a:gd name="connsiteY6" fmla="*/ 2950050 h 3729312"/>
              <a:gd name="connsiteX7" fmla="*/ 14628 w 3831600"/>
              <a:gd name="connsiteY7" fmla="*/ 2200752 h 3729312"/>
              <a:gd name="connsiteX8" fmla="*/ 21600 w 3831600"/>
              <a:gd name="connsiteY8" fmla="*/ 1929605 h 3729312"/>
              <a:gd name="connsiteX9" fmla="*/ 83357 w 3831600"/>
              <a:gd name="connsiteY9" fmla="*/ 1344779 h 3729312"/>
              <a:gd name="connsiteX10" fmla="*/ 297513 w 3831600"/>
              <a:gd name="connsiteY10" fmla="*/ 940921 h 3729312"/>
              <a:gd name="connsiteX11" fmla="*/ 915283 w 3831600"/>
              <a:gd name="connsiteY11" fmla="*/ 210032 h 3729312"/>
              <a:gd name="connsiteX12" fmla="*/ 1647200 w 3831600"/>
              <a:gd name="connsiteY12" fmla="*/ 0 h 3729312"/>
              <a:gd name="connsiteX13" fmla="*/ 2429520 w 3831600"/>
              <a:gd name="connsiteY13" fmla="*/ 50005 h 3729312"/>
              <a:gd name="connsiteX14" fmla="*/ 3023578 w 3831600"/>
              <a:gd name="connsiteY14" fmla="*/ 370369 h 3729312"/>
              <a:gd name="connsiteX15" fmla="*/ 3381274 w 3831600"/>
              <a:gd name="connsiteY15" fmla="*/ 1171254 h 3729312"/>
              <a:gd name="connsiteX16" fmla="*/ 3457671 w 3831600"/>
              <a:gd name="connsiteY16" fmla="*/ 2214396 h 3729312"/>
              <a:gd name="connsiteX17" fmla="*/ 3394917 w 3831600"/>
              <a:gd name="connsiteY17" fmla="*/ 2660164 h 3729312"/>
              <a:gd name="connsiteX18" fmla="*/ 3327783 w 3831600"/>
              <a:gd name="connsiteY18" fmla="*/ 2911157 h 3729312"/>
              <a:gd name="connsiteX19" fmla="*/ 3299096 w 3831600"/>
              <a:gd name="connsiteY19" fmla="*/ 3007196 h 3729312"/>
              <a:gd name="connsiteX20" fmla="*/ 3831599 w 3831600"/>
              <a:gd name="connsiteY20" fmla="*/ 3236277 h 3729312"/>
              <a:gd name="connsiteX0" fmla="*/ 3831600 w 3831600"/>
              <a:gd name="connsiteY0" fmla="*/ 3219925 h 3729312"/>
              <a:gd name="connsiteX1" fmla="*/ 3416733 w 3831600"/>
              <a:gd name="connsiteY1" fmla="*/ 3548539 h 3729312"/>
              <a:gd name="connsiteX2" fmla="*/ 3041811 w 3831600"/>
              <a:gd name="connsiteY2" fmla="*/ 3689508 h 3729312"/>
              <a:gd name="connsiteX3" fmla="*/ 2331208 w 3831600"/>
              <a:gd name="connsiteY3" fmla="*/ 3727442 h 3729312"/>
              <a:gd name="connsiteX4" fmla="*/ 1687541 w 3831600"/>
              <a:gd name="connsiteY4" fmla="*/ 3644413 h 3729312"/>
              <a:gd name="connsiteX5" fmla="*/ 1042680 w 3831600"/>
              <a:gd name="connsiteY5" fmla="*/ 3462165 h 3729312"/>
              <a:gd name="connsiteX6" fmla="*/ 264842 w 3831600"/>
              <a:gd name="connsiteY6" fmla="*/ 2950050 h 3729312"/>
              <a:gd name="connsiteX7" fmla="*/ 14628 w 3831600"/>
              <a:gd name="connsiteY7" fmla="*/ 2200752 h 3729312"/>
              <a:gd name="connsiteX8" fmla="*/ 21600 w 3831600"/>
              <a:gd name="connsiteY8" fmla="*/ 1929605 h 3729312"/>
              <a:gd name="connsiteX9" fmla="*/ 297513 w 3831600"/>
              <a:gd name="connsiteY9" fmla="*/ 940921 h 3729312"/>
              <a:gd name="connsiteX10" fmla="*/ 915283 w 3831600"/>
              <a:gd name="connsiteY10" fmla="*/ 210032 h 3729312"/>
              <a:gd name="connsiteX11" fmla="*/ 1647200 w 3831600"/>
              <a:gd name="connsiteY11" fmla="*/ 0 h 3729312"/>
              <a:gd name="connsiteX12" fmla="*/ 2429520 w 3831600"/>
              <a:gd name="connsiteY12" fmla="*/ 50005 h 3729312"/>
              <a:gd name="connsiteX13" fmla="*/ 3023578 w 3831600"/>
              <a:gd name="connsiteY13" fmla="*/ 370369 h 3729312"/>
              <a:gd name="connsiteX14" fmla="*/ 3381274 w 3831600"/>
              <a:gd name="connsiteY14" fmla="*/ 1171254 h 3729312"/>
              <a:gd name="connsiteX15" fmla="*/ 3457671 w 3831600"/>
              <a:gd name="connsiteY15" fmla="*/ 2214396 h 3729312"/>
              <a:gd name="connsiteX16" fmla="*/ 3394917 w 3831600"/>
              <a:gd name="connsiteY16" fmla="*/ 2660164 h 3729312"/>
              <a:gd name="connsiteX17" fmla="*/ 3327783 w 3831600"/>
              <a:gd name="connsiteY17" fmla="*/ 2911157 h 3729312"/>
              <a:gd name="connsiteX18" fmla="*/ 3299096 w 3831600"/>
              <a:gd name="connsiteY18" fmla="*/ 3007196 h 3729312"/>
              <a:gd name="connsiteX19" fmla="*/ 3831599 w 3831600"/>
              <a:gd name="connsiteY19" fmla="*/ 3236277 h 3729312"/>
              <a:gd name="connsiteX0" fmla="*/ 3831600 w 3831600"/>
              <a:gd name="connsiteY0" fmla="*/ 3219925 h 3729312"/>
              <a:gd name="connsiteX1" fmla="*/ 3416733 w 3831600"/>
              <a:gd name="connsiteY1" fmla="*/ 3548539 h 3729312"/>
              <a:gd name="connsiteX2" fmla="*/ 3041811 w 3831600"/>
              <a:gd name="connsiteY2" fmla="*/ 3689508 h 3729312"/>
              <a:gd name="connsiteX3" fmla="*/ 2331208 w 3831600"/>
              <a:gd name="connsiteY3" fmla="*/ 3727442 h 3729312"/>
              <a:gd name="connsiteX4" fmla="*/ 1687541 w 3831600"/>
              <a:gd name="connsiteY4" fmla="*/ 3644413 h 3729312"/>
              <a:gd name="connsiteX5" fmla="*/ 1042680 w 3831600"/>
              <a:gd name="connsiteY5" fmla="*/ 3462165 h 3729312"/>
              <a:gd name="connsiteX6" fmla="*/ 264842 w 3831600"/>
              <a:gd name="connsiteY6" fmla="*/ 2950050 h 3729312"/>
              <a:gd name="connsiteX7" fmla="*/ 14628 w 3831600"/>
              <a:gd name="connsiteY7" fmla="*/ 2200752 h 3729312"/>
              <a:gd name="connsiteX8" fmla="*/ 21600 w 3831600"/>
              <a:gd name="connsiteY8" fmla="*/ 1854197 h 3729312"/>
              <a:gd name="connsiteX9" fmla="*/ 297513 w 3831600"/>
              <a:gd name="connsiteY9" fmla="*/ 940921 h 3729312"/>
              <a:gd name="connsiteX10" fmla="*/ 915283 w 3831600"/>
              <a:gd name="connsiteY10" fmla="*/ 210032 h 3729312"/>
              <a:gd name="connsiteX11" fmla="*/ 1647200 w 3831600"/>
              <a:gd name="connsiteY11" fmla="*/ 0 h 3729312"/>
              <a:gd name="connsiteX12" fmla="*/ 2429520 w 3831600"/>
              <a:gd name="connsiteY12" fmla="*/ 50005 h 3729312"/>
              <a:gd name="connsiteX13" fmla="*/ 3023578 w 3831600"/>
              <a:gd name="connsiteY13" fmla="*/ 370369 h 3729312"/>
              <a:gd name="connsiteX14" fmla="*/ 3381274 w 3831600"/>
              <a:gd name="connsiteY14" fmla="*/ 1171254 h 3729312"/>
              <a:gd name="connsiteX15" fmla="*/ 3457671 w 3831600"/>
              <a:gd name="connsiteY15" fmla="*/ 2214396 h 3729312"/>
              <a:gd name="connsiteX16" fmla="*/ 3394917 w 3831600"/>
              <a:gd name="connsiteY16" fmla="*/ 2660164 h 3729312"/>
              <a:gd name="connsiteX17" fmla="*/ 3327783 w 3831600"/>
              <a:gd name="connsiteY17" fmla="*/ 2911157 h 3729312"/>
              <a:gd name="connsiteX18" fmla="*/ 3299096 w 3831600"/>
              <a:gd name="connsiteY18" fmla="*/ 3007196 h 3729312"/>
              <a:gd name="connsiteX19" fmla="*/ 3831599 w 3831600"/>
              <a:gd name="connsiteY19" fmla="*/ 3236277 h 3729312"/>
              <a:gd name="connsiteX0" fmla="*/ 3831600 w 3831600"/>
              <a:gd name="connsiteY0" fmla="*/ 3219925 h 3729312"/>
              <a:gd name="connsiteX1" fmla="*/ 3416733 w 3831600"/>
              <a:gd name="connsiteY1" fmla="*/ 3548539 h 3729312"/>
              <a:gd name="connsiteX2" fmla="*/ 3041811 w 3831600"/>
              <a:gd name="connsiteY2" fmla="*/ 3689508 h 3729312"/>
              <a:gd name="connsiteX3" fmla="*/ 2331208 w 3831600"/>
              <a:gd name="connsiteY3" fmla="*/ 3727442 h 3729312"/>
              <a:gd name="connsiteX4" fmla="*/ 1687541 w 3831600"/>
              <a:gd name="connsiteY4" fmla="*/ 3644413 h 3729312"/>
              <a:gd name="connsiteX5" fmla="*/ 1042680 w 3831600"/>
              <a:gd name="connsiteY5" fmla="*/ 3462165 h 3729312"/>
              <a:gd name="connsiteX6" fmla="*/ 264842 w 3831600"/>
              <a:gd name="connsiteY6" fmla="*/ 2950050 h 3729312"/>
              <a:gd name="connsiteX7" fmla="*/ 14628 w 3831600"/>
              <a:gd name="connsiteY7" fmla="*/ 2200752 h 3729312"/>
              <a:gd name="connsiteX8" fmla="*/ 21600 w 3831600"/>
              <a:gd name="connsiteY8" fmla="*/ 1854197 h 3729312"/>
              <a:gd name="connsiteX9" fmla="*/ 311558 w 3831600"/>
              <a:gd name="connsiteY9" fmla="*/ 841700 h 3729312"/>
              <a:gd name="connsiteX10" fmla="*/ 915283 w 3831600"/>
              <a:gd name="connsiteY10" fmla="*/ 210032 h 3729312"/>
              <a:gd name="connsiteX11" fmla="*/ 1647200 w 3831600"/>
              <a:gd name="connsiteY11" fmla="*/ 0 h 3729312"/>
              <a:gd name="connsiteX12" fmla="*/ 2429520 w 3831600"/>
              <a:gd name="connsiteY12" fmla="*/ 50005 h 3729312"/>
              <a:gd name="connsiteX13" fmla="*/ 3023578 w 3831600"/>
              <a:gd name="connsiteY13" fmla="*/ 370369 h 3729312"/>
              <a:gd name="connsiteX14" fmla="*/ 3381274 w 3831600"/>
              <a:gd name="connsiteY14" fmla="*/ 1171254 h 3729312"/>
              <a:gd name="connsiteX15" fmla="*/ 3457671 w 3831600"/>
              <a:gd name="connsiteY15" fmla="*/ 2214396 h 3729312"/>
              <a:gd name="connsiteX16" fmla="*/ 3394917 w 3831600"/>
              <a:gd name="connsiteY16" fmla="*/ 2660164 h 3729312"/>
              <a:gd name="connsiteX17" fmla="*/ 3327783 w 3831600"/>
              <a:gd name="connsiteY17" fmla="*/ 2911157 h 3729312"/>
              <a:gd name="connsiteX18" fmla="*/ 3299096 w 3831600"/>
              <a:gd name="connsiteY18" fmla="*/ 3007196 h 3729312"/>
              <a:gd name="connsiteX19" fmla="*/ 3831599 w 3831600"/>
              <a:gd name="connsiteY19" fmla="*/ 3236277 h 3729312"/>
              <a:gd name="connsiteX0" fmla="*/ 3827607 w 3827607"/>
              <a:gd name="connsiteY0" fmla="*/ 3219925 h 3729312"/>
              <a:gd name="connsiteX1" fmla="*/ 3412740 w 3827607"/>
              <a:gd name="connsiteY1" fmla="*/ 3548539 h 3729312"/>
              <a:gd name="connsiteX2" fmla="*/ 3037818 w 3827607"/>
              <a:gd name="connsiteY2" fmla="*/ 3689508 h 3729312"/>
              <a:gd name="connsiteX3" fmla="*/ 2327215 w 3827607"/>
              <a:gd name="connsiteY3" fmla="*/ 3727442 h 3729312"/>
              <a:gd name="connsiteX4" fmla="*/ 1683548 w 3827607"/>
              <a:gd name="connsiteY4" fmla="*/ 3644413 h 3729312"/>
              <a:gd name="connsiteX5" fmla="*/ 1038687 w 3827607"/>
              <a:gd name="connsiteY5" fmla="*/ 3462165 h 3729312"/>
              <a:gd name="connsiteX6" fmla="*/ 260849 w 3827607"/>
              <a:gd name="connsiteY6" fmla="*/ 2950050 h 3729312"/>
              <a:gd name="connsiteX7" fmla="*/ 10635 w 3827607"/>
              <a:gd name="connsiteY7" fmla="*/ 2200752 h 3729312"/>
              <a:gd name="connsiteX8" fmla="*/ 17607 w 3827607"/>
              <a:gd name="connsiteY8" fmla="*/ 1854197 h 3729312"/>
              <a:gd name="connsiteX9" fmla="*/ 307565 w 3827607"/>
              <a:gd name="connsiteY9" fmla="*/ 841700 h 3729312"/>
              <a:gd name="connsiteX10" fmla="*/ 911290 w 3827607"/>
              <a:gd name="connsiteY10" fmla="*/ 210032 h 3729312"/>
              <a:gd name="connsiteX11" fmla="*/ 1643207 w 3827607"/>
              <a:gd name="connsiteY11" fmla="*/ 0 h 3729312"/>
              <a:gd name="connsiteX12" fmla="*/ 2425527 w 3827607"/>
              <a:gd name="connsiteY12" fmla="*/ 50005 h 3729312"/>
              <a:gd name="connsiteX13" fmla="*/ 3019585 w 3827607"/>
              <a:gd name="connsiteY13" fmla="*/ 370369 h 3729312"/>
              <a:gd name="connsiteX14" fmla="*/ 3377281 w 3827607"/>
              <a:gd name="connsiteY14" fmla="*/ 1171254 h 3729312"/>
              <a:gd name="connsiteX15" fmla="*/ 3453678 w 3827607"/>
              <a:gd name="connsiteY15" fmla="*/ 2214396 h 3729312"/>
              <a:gd name="connsiteX16" fmla="*/ 3390924 w 3827607"/>
              <a:gd name="connsiteY16" fmla="*/ 2660164 h 3729312"/>
              <a:gd name="connsiteX17" fmla="*/ 3323790 w 3827607"/>
              <a:gd name="connsiteY17" fmla="*/ 2911157 h 3729312"/>
              <a:gd name="connsiteX18" fmla="*/ 3295103 w 3827607"/>
              <a:gd name="connsiteY18" fmla="*/ 3007196 h 3729312"/>
              <a:gd name="connsiteX19" fmla="*/ 3827606 w 3827607"/>
              <a:gd name="connsiteY19" fmla="*/ 3236277 h 3729312"/>
              <a:gd name="connsiteX0" fmla="*/ 3833194 w 3833194"/>
              <a:gd name="connsiteY0" fmla="*/ 3219925 h 3729312"/>
              <a:gd name="connsiteX1" fmla="*/ 3418327 w 3833194"/>
              <a:gd name="connsiteY1" fmla="*/ 3548539 h 3729312"/>
              <a:gd name="connsiteX2" fmla="*/ 3043405 w 3833194"/>
              <a:gd name="connsiteY2" fmla="*/ 3689508 h 3729312"/>
              <a:gd name="connsiteX3" fmla="*/ 2332802 w 3833194"/>
              <a:gd name="connsiteY3" fmla="*/ 3727442 h 3729312"/>
              <a:gd name="connsiteX4" fmla="*/ 1689135 w 3833194"/>
              <a:gd name="connsiteY4" fmla="*/ 3644413 h 3729312"/>
              <a:gd name="connsiteX5" fmla="*/ 1044274 w 3833194"/>
              <a:gd name="connsiteY5" fmla="*/ 3462165 h 3729312"/>
              <a:gd name="connsiteX6" fmla="*/ 266436 w 3833194"/>
              <a:gd name="connsiteY6" fmla="*/ 2950050 h 3729312"/>
              <a:gd name="connsiteX7" fmla="*/ 16222 w 3833194"/>
              <a:gd name="connsiteY7" fmla="*/ 2200752 h 3729312"/>
              <a:gd name="connsiteX8" fmla="*/ 23194 w 3833194"/>
              <a:gd name="connsiteY8" fmla="*/ 1854197 h 3729312"/>
              <a:gd name="connsiteX9" fmla="*/ 313152 w 3833194"/>
              <a:gd name="connsiteY9" fmla="*/ 841700 h 3729312"/>
              <a:gd name="connsiteX10" fmla="*/ 916877 w 3833194"/>
              <a:gd name="connsiteY10" fmla="*/ 210032 h 3729312"/>
              <a:gd name="connsiteX11" fmla="*/ 1648794 w 3833194"/>
              <a:gd name="connsiteY11" fmla="*/ 0 h 3729312"/>
              <a:gd name="connsiteX12" fmla="*/ 2431114 w 3833194"/>
              <a:gd name="connsiteY12" fmla="*/ 50005 h 3729312"/>
              <a:gd name="connsiteX13" fmla="*/ 3025172 w 3833194"/>
              <a:gd name="connsiteY13" fmla="*/ 370369 h 3729312"/>
              <a:gd name="connsiteX14" fmla="*/ 3382868 w 3833194"/>
              <a:gd name="connsiteY14" fmla="*/ 1171254 h 3729312"/>
              <a:gd name="connsiteX15" fmla="*/ 3459265 w 3833194"/>
              <a:gd name="connsiteY15" fmla="*/ 2214396 h 3729312"/>
              <a:gd name="connsiteX16" fmla="*/ 3396511 w 3833194"/>
              <a:gd name="connsiteY16" fmla="*/ 2660164 h 3729312"/>
              <a:gd name="connsiteX17" fmla="*/ 3329377 w 3833194"/>
              <a:gd name="connsiteY17" fmla="*/ 2911157 h 3729312"/>
              <a:gd name="connsiteX18" fmla="*/ 3300690 w 3833194"/>
              <a:gd name="connsiteY18" fmla="*/ 3007196 h 3729312"/>
              <a:gd name="connsiteX19" fmla="*/ 3833193 w 3833194"/>
              <a:gd name="connsiteY19" fmla="*/ 3236277 h 3729312"/>
              <a:gd name="connsiteX0" fmla="*/ 3835616 w 3835616"/>
              <a:gd name="connsiteY0" fmla="*/ 3219925 h 3729312"/>
              <a:gd name="connsiteX1" fmla="*/ 3420749 w 3835616"/>
              <a:gd name="connsiteY1" fmla="*/ 3548539 h 3729312"/>
              <a:gd name="connsiteX2" fmla="*/ 3045827 w 3835616"/>
              <a:gd name="connsiteY2" fmla="*/ 3689508 h 3729312"/>
              <a:gd name="connsiteX3" fmla="*/ 2335224 w 3835616"/>
              <a:gd name="connsiteY3" fmla="*/ 3727442 h 3729312"/>
              <a:gd name="connsiteX4" fmla="*/ 1691557 w 3835616"/>
              <a:gd name="connsiteY4" fmla="*/ 3644413 h 3729312"/>
              <a:gd name="connsiteX5" fmla="*/ 1046696 w 3835616"/>
              <a:gd name="connsiteY5" fmla="*/ 3462165 h 3729312"/>
              <a:gd name="connsiteX6" fmla="*/ 268858 w 3835616"/>
              <a:gd name="connsiteY6" fmla="*/ 2950050 h 3729312"/>
              <a:gd name="connsiteX7" fmla="*/ 18644 w 3835616"/>
              <a:gd name="connsiteY7" fmla="*/ 2200752 h 3729312"/>
              <a:gd name="connsiteX8" fmla="*/ 30297 w 3835616"/>
              <a:gd name="connsiteY8" fmla="*/ 1762911 h 3729312"/>
              <a:gd name="connsiteX9" fmla="*/ 315574 w 3835616"/>
              <a:gd name="connsiteY9" fmla="*/ 841700 h 3729312"/>
              <a:gd name="connsiteX10" fmla="*/ 919299 w 3835616"/>
              <a:gd name="connsiteY10" fmla="*/ 210032 h 3729312"/>
              <a:gd name="connsiteX11" fmla="*/ 1651216 w 3835616"/>
              <a:gd name="connsiteY11" fmla="*/ 0 h 3729312"/>
              <a:gd name="connsiteX12" fmla="*/ 2433536 w 3835616"/>
              <a:gd name="connsiteY12" fmla="*/ 50005 h 3729312"/>
              <a:gd name="connsiteX13" fmla="*/ 3027594 w 3835616"/>
              <a:gd name="connsiteY13" fmla="*/ 370369 h 3729312"/>
              <a:gd name="connsiteX14" fmla="*/ 3385290 w 3835616"/>
              <a:gd name="connsiteY14" fmla="*/ 1171254 h 3729312"/>
              <a:gd name="connsiteX15" fmla="*/ 3461687 w 3835616"/>
              <a:gd name="connsiteY15" fmla="*/ 2214396 h 3729312"/>
              <a:gd name="connsiteX16" fmla="*/ 3398933 w 3835616"/>
              <a:gd name="connsiteY16" fmla="*/ 2660164 h 3729312"/>
              <a:gd name="connsiteX17" fmla="*/ 3331799 w 3835616"/>
              <a:gd name="connsiteY17" fmla="*/ 2911157 h 3729312"/>
              <a:gd name="connsiteX18" fmla="*/ 3303112 w 3835616"/>
              <a:gd name="connsiteY18" fmla="*/ 3007196 h 3729312"/>
              <a:gd name="connsiteX19" fmla="*/ 3835615 w 3835616"/>
              <a:gd name="connsiteY19" fmla="*/ 3236277 h 3729312"/>
              <a:gd name="connsiteX0" fmla="*/ 3835616 w 3835616"/>
              <a:gd name="connsiteY0" fmla="*/ 3219925 h 3729312"/>
              <a:gd name="connsiteX1" fmla="*/ 3420749 w 3835616"/>
              <a:gd name="connsiteY1" fmla="*/ 3548539 h 3729312"/>
              <a:gd name="connsiteX2" fmla="*/ 3045827 w 3835616"/>
              <a:gd name="connsiteY2" fmla="*/ 3689508 h 3729312"/>
              <a:gd name="connsiteX3" fmla="*/ 2335224 w 3835616"/>
              <a:gd name="connsiteY3" fmla="*/ 3727442 h 3729312"/>
              <a:gd name="connsiteX4" fmla="*/ 1691557 w 3835616"/>
              <a:gd name="connsiteY4" fmla="*/ 3644413 h 3729312"/>
              <a:gd name="connsiteX5" fmla="*/ 1046696 w 3835616"/>
              <a:gd name="connsiteY5" fmla="*/ 3462165 h 3729312"/>
              <a:gd name="connsiteX6" fmla="*/ 268858 w 3835616"/>
              <a:gd name="connsiteY6" fmla="*/ 2950050 h 3729312"/>
              <a:gd name="connsiteX7" fmla="*/ 18644 w 3835616"/>
              <a:gd name="connsiteY7" fmla="*/ 2200752 h 3729312"/>
              <a:gd name="connsiteX8" fmla="*/ 30297 w 3835616"/>
              <a:gd name="connsiteY8" fmla="*/ 1762911 h 3729312"/>
              <a:gd name="connsiteX9" fmla="*/ 301529 w 3835616"/>
              <a:gd name="connsiteY9" fmla="*/ 901232 h 3729312"/>
              <a:gd name="connsiteX10" fmla="*/ 919299 w 3835616"/>
              <a:gd name="connsiteY10" fmla="*/ 210032 h 3729312"/>
              <a:gd name="connsiteX11" fmla="*/ 1651216 w 3835616"/>
              <a:gd name="connsiteY11" fmla="*/ 0 h 3729312"/>
              <a:gd name="connsiteX12" fmla="*/ 2433536 w 3835616"/>
              <a:gd name="connsiteY12" fmla="*/ 50005 h 3729312"/>
              <a:gd name="connsiteX13" fmla="*/ 3027594 w 3835616"/>
              <a:gd name="connsiteY13" fmla="*/ 370369 h 3729312"/>
              <a:gd name="connsiteX14" fmla="*/ 3385290 w 3835616"/>
              <a:gd name="connsiteY14" fmla="*/ 1171254 h 3729312"/>
              <a:gd name="connsiteX15" fmla="*/ 3461687 w 3835616"/>
              <a:gd name="connsiteY15" fmla="*/ 2214396 h 3729312"/>
              <a:gd name="connsiteX16" fmla="*/ 3398933 w 3835616"/>
              <a:gd name="connsiteY16" fmla="*/ 2660164 h 3729312"/>
              <a:gd name="connsiteX17" fmla="*/ 3331799 w 3835616"/>
              <a:gd name="connsiteY17" fmla="*/ 2911157 h 3729312"/>
              <a:gd name="connsiteX18" fmla="*/ 3303112 w 3835616"/>
              <a:gd name="connsiteY18" fmla="*/ 3007196 h 3729312"/>
              <a:gd name="connsiteX19" fmla="*/ 3835615 w 3835616"/>
              <a:gd name="connsiteY19" fmla="*/ 3236277 h 3729312"/>
              <a:gd name="connsiteX0" fmla="*/ 3835616 w 3835616"/>
              <a:gd name="connsiteY0" fmla="*/ 3219925 h 3729312"/>
              <a:gd name="connsiteX1" fmla="*/ 3420749 w 3835616"/>
              <a:gd name="connsiteY1" fmla="*/ 3548539 h 3729312"/>
              <a:gd name="connsiteX2" fmla="*/ 3045827 w 3835616"/>
              <a:gd name="connsiteY2" fmla="*/ 3689508 h 3729312"/>
              <a:gd name="connsiteX3" fmla="*/ 2335224 w 3835616"/>
              <a:gd name="connsiteY3" fmla="*/ 3727442 h 3729312"/>
              <a:gd name="connsiteX4" fmla="*/ 1691557 w 3835616"/>
              <a:gd name="connsiteY4" fmla="*/ 3644413 h 3729312"/>
              <a:gd name="connsiteX5" fmla="*/ 1046696 w 3835616"/>
              <a:gd name="connsiteY5" fmla="*/ 3462165 h 3729312"/>
              <a:gd name="connsiteX6" fmla="*/ 268858 w 3835616"/>
              <a:gd name="connsiteY6" fmla="*/ 2950050 h 3729312"/>
              <a:gd name="connsiteX7" fmla="*/ 18644 w 3835616"/>
              <a:gd name="connsiteY7" fmla="*/ 2200752 h 3729312"/>
              <a:gd name="connsiteX8" fmla="*/ 30297 w 3835616"/>
              <a:gd name="connsiteY8" fmla="*/ 1762911 h 3729312"/>
              <a:gd name="connsiteX9" fmla="*/ 301529 w 3835616"/>
              <a:gd name="connsiteY9" fmla="*/ 901232 h 3729312"/>
              <a:gd name="connsiteX10" fmla="*/ 717992 w 3835616"/>
              <a:gd name="connsiteY10" fmla="*/ 341005 h 3729312"/>
              <a:gd name="connsiteX11" fmla="*/ 1651216 w 3835616"/>
              <a:gd name="connsiteY11" fmla="*/ 0 h 3729312"/>
              <a:gd name="connsiteX12" fmla="*/ 2433536 w 3835616"/>
              <a:gd name="connsiteY12" fmla="*/ 50005 h 3729312"/>
              <a:gd name="connsiteX13" fmla="*/ 3027594 w 3835616"/>
              <a:gd name="connsiteY13" fmla="*/ 370369 h 3729312"/>
              <a:gd name="connsiteX14" fmla="*/ 3385290 w 3835616"/>
              <a:gd name="connsiteY14" fmla="*/ 1171254 h 3729312"/>
              <a:gd name="connsiteX15" fmla="*/ 3461687 w 3835616"/>
              <a:gd name="connsiteY15" fmla="*/ 2214396 h 3729312"/>
              <a:gd name="connsiteX16" fmla="*/ 3398933 w 3835616"/>
              <a:gd name="connsiteY16" fmla="*/ 2660164 h 3729312"/>
              <a:gd name="connsiteX17" fmla="*/ 3331799 w 3835616"/>
              <a:gd name="connsiteY17" fmla="*/ 2911157 h 3729312"/>
              <a:gd name="connsiteX18" fmla="*/ 3303112 w 3835616"/>
              <a:gd name="connsiteY18" fmla="*/ 3007196 h 3729312"/>
              <a:gd name="connsiteX19" fmla="*/ 3835615 w 3835616"/>
              <a:gd name="connsiteY19" fmla="*/ 3236277 h 3729312"/>
              <a:gd name="connsiteX0" fmla="*/ 3835616 w 3835616"/>
              <a:gd name="connsiteY0" fmla="*/ 3219925 h 3729312"/>
              <a:gd name="connsiteX1" fmla="*/ 3420749 w 3835616"/>
              <a:gd name="connsiteY1" fmla="*/ 3548539 h 3729312"/>
              <a:gd name="connsiteX2" fmla="*/ 3045827 w 3835616"/>
              <a:gd name="connsiteY2" fmla="*/ 3689508 h 3729312"/>
              <a:gd name="connsiteX3" fmla="*/ 2335224 w 3835616"/>
              <a:gd name="connsiteY3" fmla="*/ 3727442 h 3729312"/>
              <a:gd name="connsiteX4" fmla="*/ 1691557 w 3835616"/>
              <a:gd name="connsiteY4" fmla="*/ 3644413 h 3729312"/>
              <a:gd name="connsiteX5" fmla="*/ 1046696 w 3835616"/>
              <a:gd name="connsiteY5" fmla="*/ 3462165 h 3729312"/>
              <a:gd name="connsiteX6" fmla="*/ 268858 w 3835616"/>
              <a:gd name="connsiteY6" fmla="*/ 2950050 h 3729312"/>
              <a:gd name="connsiteX7" fmla="*/ 18644 w 3835616"/>
              <a:gd name="connsiteY7" fmla="*/ 2200752 h 3729312"/>
              <a:gd name="connsiteX8" fmla="*/ 30297 w 3835616"/>
              <a:gd name="connsiteY8" fmla="*/ 1762911 h 3729312"/>
              <a:gd name="connsiteX9" fmla="*/ 301529 w 3835616"/>
              <a:gd name="connsiteY9" fmla="*/ 901232 h 3729312"/>
              <a:gd name="connsiteX10" fmla="*/ 717992 w 3835616"/>
              <a:gd name="connsiteY10" fmla="*/ 341005 h 3729312"/>
              <a:gd name="connsiteX11" fmla="*/ 1651216 w 3835616"/>
              <a:gd name="connsiteY11" fmla="*/ 0 h 3729312"/>
              <a:gd name="connsiteX12" fmla="*/ 2433536 w 3835616"/>
              <a:gd name="connsiteY12" fmla="*/ 50005 h 3729312"/>
              <a:gd name="connsiteX13" fmla="*/ 3027594 w 3835616"/>
              <a:gd name="connsiteY13" fmla="*/ 370369 h 3729312"/>
              <a:gd name="connsiteX14" fmla="*/ 3385290 w 3835616"/>
              <a:gd name="connsiteY14" fmla="*/ 1171254 h 3729312"/>
              <a:gd name="connsiteX15" fmla="*/ 3461687 w 3835616"/>
              <a:gd name="connsiteY15" fmla="*/ 2214396 h 3729312"/>
              <a:gd name="connsiteX16" fmla="*/ 3398933 w 3835616"/>
              <a:gd name="connsiteY16" fmla="*/ 2660164 h 3729312"/>
              <a:gd name="connsiteX17" fmla="*/ 3331799 w 3835616"/>
              <a:gd name="connsiteY17" fmla="*/ 2911157 h 3729312"/>
              <a:gd name="connsiteX18" fmla="*/ 3303112 w 3835616"/>
              <a:gd name="connsiteY18" fmla="*/ 3007196 h 3729312"/>
              <a:gd name="connsiteX19" fmla="*/ 3835615 w 3835616"/>
              <a:gd name="connsiteY19" fmla="*/ 3236277 h 3729312"/>
              <a:gd name="connsiteX0" fmla="*/ 3835616 w 3835616"/>
              <a:gd name="connsiteY0" fmla="*/ 3219925 h 3729312"/>
              <a:gd name="connsiteX1" fmla="*/ 3420749 w 3835616"/>
              <a:gd name="connsiteY1" fmla="*/ 3548539 h 3729312"/>
              <a:gd name="connsiteX2" fmla="*/ 3045827 w 3835616"/>
              <a:gd name="connsiteY2" fmla="*/ 3689508 h 3729312"/>
              <a:gd name="connsiteX3" fmla="*/ 2335224 w 3835616"/>
              <a:gd name="connsiteY3" fmla="*/ 3727442 h 3729312"/>
              <a:gd name="connsiteX4" fmla="*/ 1691557 w 3835616"/>
              <a:gd name="connsiteY4" fmla="*/ 3644413 h 3729312"/>
              <a:gd name="connsiteX5" fmla="*/ 1046696 w 3835616"/>
              <a:gd name="connsiteY5" fmla="*/ 3462165 h 3729312"/>
              <a:gd name="connsiteX6" fmla="*/ 268858 w 3835616"/>
              <a:gd name="connsiteY6" fmla="*/ 2950050 h 3729312"/>
              <a:gd name="connsiteX7" fmla="*/ 18644 w 3835616"/>
              <a:gd name="connsiteY7" fmla="*/ 2200752 h 3729312"/>
              <a:gd name="connsiteX8" fmla="*/ 30297 w 3835616"/>
              <a:gd name="connsiteY8" fmla="*/ 1762911 h 3729312"/>
              <a:gd name="connsiteX9" fmla="*/ 301529 w 3835616"/>
              <a:gd name="connsiteY9" fmla="*/ 901232 h 3729312"/>
              <a:gd name="connsiteX10" fmla="*/ 717992 w 3835616"/>
              <a:gd name="connsiteY10" fmla="*/ 341005 h 3729312"/>
              <a:gd name="connsiteX11" fmla="*/ 1651216 w 3835616"/>
              <a:gd name="connsiteY11" fmla="*/ 0 h 3729312"/>
              <a:gd name="connsiteX12" fmla="*/ 2433536 w 3835616"/>
              <a:gd name="connsiteY12" fmla="*/ 50005 h 3729312"/>
              <a:gd name="connsiteX13" fmla="*/ 3027594 w 3835616"/>
              <a:gd name="connsiteY13" fmla="*/ 370369 h 3729312"/>
              <a:gd name="connsiteX14" fmla="*/ 3385290 w 3835616"/>
              <a:gd name="connsiteY14" fmla="*/ 1171254 h 3729312"/>
              <a:gd name="connsiteX15" fmla="*/ 3461687 w 3835616"/>
              <a:gd name="connsiteY15" fmla="*/ 2214396 h 3729312"/>
              <a:gd name="connsiteX16" fmla="*/ 3398933 w 3835616"/>
              <a:gd name="connsiteY16" fmla="*/ 2660164 h 3729312"/>
              <a:gd name="connsiteX17" fmla="*/ 3331799 w 3835616"/>
              <a:gd name="connsiteY17" fmla="*/ 2911157 h 3729312"/>
              <a:gd name="connsiteX18" fmla="*/ 3303112 w 3835616"/>
              <a:gd name="connsiteY18" fmla="*/ 3007196 h 3729312"/>
              <a:gd name="connsiteX19" fmla="*/ 3835615 w 3835616"/>
              <a:gd name="connsiteY19" fmla="*/ 3171595 h 3729312"/>
              <a:gd name="connsiteX0" fmla="*/ 3835616 w 3835616"/>
              <a:gd name="connsiteY0" fmla="*/ 3219925 h 3729312"/>
              <a:gd name="connsiteX1" fmla="*/ 3420749 w 3835616"/>
              <a:gd name="connsiteY1" fmla="*/ 3548539 h 3729312"/>
              <a:gd name="connsiteX2" fmla="*/ 3045827 w 3835616"/>
              <a:gd name="connsiteY2" fmla="*/ 3689508 h 3729312"/>
              <a:gd name="connsiteX3" fmla="*/ 2335224 w 3835616"/>
              <a:gd name="connsiteY3" fmla="*/ 3727442 h 3729312"/>
              <a:gd name="connsiteX4" fmla="*/ 1691557 w 3835616"/>
              <a:gd name="connsiteY4" fmla="*/ 3644413 h 3729312"/>
              <a:gd name="connsiteX5" fmla="*/ 1046696 w 3835616"/>
              <a:gd name="connsiteY5" fmla="*/ 3462165 h 3729312"/>
              <a:gd name="connsiteX6" fmla="*/ 268858 w 3835616"/>
              <a:gd name="connsiteY6" fmla="*/ 2950050 h 3729312"/>
              <a:gd name="connsiteX7" fmla="*/ 18644 w 3835616"/>
              <a:gd name="connsiteY7" fmla="*/ 2200752 h 3729312"/>
              <a:gd name="connsiteX8" fmla="*/ 30297 w 3835616"/>
              <a:gd name="connsiteY8" fmla="*/ 1762911 h 3729312"/>
              <a:gd name="connsiteX9" fmla="*/ 301529 w 3835616"/>
              <a:gd name="connsiteY9" fmla="*/ 901232 h 3729312"/>
              <a:gd name="connsiteX10" fmla="*/ 717992 w 3835616"/>
              <a:gd name="connsiteY10" fmla="*/ 341005 h 3729312"/>
              <a:gd name="connsiteX11" fmla="*/ 1651216 w 3835616"/>
              <a:gd name="connsiteY11" fmla="*/ 0 h 3729312"/>
              <a:gd name="connsiteX12" fmla="*/ 2433536 w 3835616"/>
              <a:gd name="connsiteY12" fmla="*/ 50005 h 3729312"/>
              <a:gd name="connsiteX13" fmla="*/ 3027594 w 3835616"/>
              <a:gd name="connsiteY13" fmla="*/ 370369 h 3729312"/>
              <a:gd name="connsiteX14" fmla="*/ 3385290 w 3835616"/>
              <a:gd name="connsiteY14" fmla="*/ 1171254 h 3729312"/>
              <a:gd name="connsiteX15" fmla="*/ 3461687 w 3835616"/>
              <a:gd name="connsiteY15" fmla="*/ 2214396 h 3729312"/>
              <a:gd name="connsiteX16" fmla="*/ 3398933 w 3835616"/>
              <a:gd name="connsiteY16" fmla="*/ 2660164 h 3729312"/>
              <a:gd name="connsiteX17" fmla="*/ 3331799 w 3835616"/>
              <a:gd name="connsiteY17" fmla="*/ 2911157 h 3729312"/>
              <a:gd name="connsiteX18" fmla="*/ 3303112 w 3835616"/>
              <a:gd name="connsiteY18" fmla="*/ 3007196 h 3729312"/>
              <a:gd name="connsiteX19" fmla="*/ 3829746 w 3835616"/>
              <a:gd name="connsiteY19" fmla="*/ 3216376 h 3729312"/>
              <a:gd name="connsiteX0" fmla="*/ 3835616 w 3841659"/>
              <a:gd name="connsiteY0" fmla="*/ 3219925 h 3729312"/>
              <a:gd name="connsiteX1" fmla="*/ 3420749 w 3841659"/>
              <a:gd name="connsiteY1" fmla="*/ 3548539 h 3729312"/>
              <a:gd name="connsiteX2" fmla="*/ 3045827 w 3841659"/>
              <a:gd name="connsiteY2" fmla="*/ 3689508 h 3729312"/>
              <a:gd name="connsiteX3" fmla="*/ 2335224 w 3841659"/>
              <a:gd name="connsiteY3" fmla="*/ 3727442 h 3729312"/>
              <a:gd name="connsiteX4" fmla="*/ 1691557 w 3841659"/>
              <a:gd name="connsiteY4" fmla="*/ 3644413 h 3729312"/>
              <a:gd name="connsiteX5" fmla="*/ 1046696 w 3841659"/>
              <a:gd name="connsiteY5" fmla="*/ 3462165 h 3729312"/>
              <a:gd name="connsiteX6" fmla="*/ 268858 w 3841659"/>
              <a:gd name="connsiteY6" fmla="*/ 2950050 h 3729312"/>
              <a:gd name="connsiteX7" fmla="*/ 18644 w 3841659"/>
              <a:gd name="connsiteY7" fmla="*/ 2200752 h 3729312"/>
              <a:gd name="connsiteX8" fmla="*/ 30297 w 3841659"/>
              <a:gd name="connsiteY8" fmla="*/ 1762911 h 3729312"/>
              <a:gd name="connsiteX9" fmla="*/ 301529 w 3841659"/>
              <a:gd name="connsiteY9" fmla="*/ 901232 h 3729312"/>
              <a:gd name="connsiteX10" fmla="*/ 717992 w 3841659"/>
              <a:gd name="connsiteY10" fmla="*/ 341005 h 3729312"/>
              <a:gd name="connsiteX11" fmla="*/ 1651216 w 3841659"/>
              <a:gd name="connsiteY11" fmla="*/ 0 h 3729312"/>
              <a:gd name="connsiteX12" fmla="*/ 2433536 w 3841659"/>
              <a:gd name="connsiteY12" fmla="*/ 50005 h 3729312"/>
              <a:gd name="connsiteX13" fmla="*/ 3027594 w 3841659"/>
              <a:gd name="connsiteY13" fmla="*/ 370369 h 3729312"/>
              <a:gd name="connsiteX14" fmla="*/ 3385290 w 3841659"/>
              <a:gd name="connsiteY14" fmla="*/ 1171254 h 3729312"/>
              <a:gd name="connsiteX15" fmla="*/ 3461687 w 3841659"/>
              <a:gd name="connsiteY15" fmla="*/ 2214396 h 3729312"/>
              <a:gd name="connsiteX16" fmla="*/ 3398933 w 3841659"/>
              <a:gd name="connsiteY16" fmla="*/ 2660164 h 3729312"/>
              <a:gd name="connsiteX17" fmla="*/ 3331799 w 3841659"/>
              <a:gd name="connsiteY17" fmla="*/ 2911157 h 3729312"/>
              <a:gd name="connsiteX18" fmla="*/ 3303112 w 3841659"/>
              <a:gd name="connsiteY18" fmla="*/ 3007196 h 3729312"/>
              <a:gd name="connsiteX19" fmla="*/ 3841659 w 3841659"/>
              <a:gd name="connsiteY19" fmla="*/ 3223109 h 3729312"/>
              <a:gd name="connsiteX0" fmla="*/ 3835616 w 3835616"/>
              <a:gd name="connsiteY0" fmla="*/ 3219925 h 3729312"/>
              <a:gd name="connsiteX1" fmla="*/ 3420749 w 3835616"/>
              <a:gd name="connsiteY1" fmla="*/ 3548539 h 3729312"/>
              <a:gd name="connsiteX2" fmla="*/ 3045827 w 3835616"/>
              <a:gd name="connsiteY2" fmla="*/ 3689508 h 3729312"/>
              <a:gd name="connsiteX3" fmla="*/ 2335224 w 3835616"/>
              <a:gd name="connsiteY3" fmla="*/ 3727442 h 3729312"/>
              <a:gd name="connsiteX4" fmla="*/ 1691557 w 3835616"/>
              <a:gd name="connsiteY4" fmla="*/ 3644413 h 3729312"/>
              <a:gd name="connsiteX5" fmla="*/ 1046696 w 3835616"/>
              <a:gd name="connsiteY5" fmla="*/ 3462165 h 3729312"/>
              <a:gd name="connsiteX6" fmla="*/ 268858 w 3835616"/>
              <a:gd name="connsiteY6" fmla="*/ 2950050 h 3729312"/>
              <a:gd name="connsiteX7" fmla="*/ 18644 w 3835616"/>
              <a:gd name="connsiteY7" fmla="*/ 2200752 h 3729312"/>
              <a:gd name="connsiteX8" fmla="*/ 30297 w 3835616"/>
              <a:gd name="connsiteY8" fmla="*/ 1762911 h 3729312"/>
              <a:gd name="connsiteX9" fmla="*/ 301529 w 3835616"/>
              <a:gd name="connsiteY9" fmla="*/ 901232 h 3729312"/>
              <a:gd name="connsiteX10" fmla="*/ 717992 w 3835616"/>
              <a:gd name="connsiteY10" fmla="*/ 341005 h 3729312"/>
              <a:gd name="connsiteX11" fmla="*/ 1651216 w 3835616"/>
              <a:gd name="connsiteY11" fmla="*/ 0 h 3729312"/>
              <a:gd name="connsiteX12" fmla="*/ 2433536 w 3835616"/>
              <a:gd name="connsiteY12" fmla="*/ 50005 h 3729312"/>
              <a:gd name="connsiteX13" fmla="*/ 3027594 w 3835616"/>
              <a:gd name="connsiteY13" fmla="*/ 370369 h 3729312"/>
              <a:gd name="connsiteX14" fmla="*/ 3385290 w 3835616"/>
              <a:gd name="connsiteY14" fmla="*/ 1171254 h 3729312"/>
              <a:gd name="connsiteX15" fmla="*/ 3461687 w 3835616"/>
              <a:gd name="connsiteY15" fmla="*/ 2214396 h 3729312"/>
              <a:gd name="connsiteX16" fmla="*/ 3398933 w 3835616"/>
              <a:gd name="connsiteY16" fmla="*/ 2660164 h 3729312"/>
              <a:gd name="connsiteX17" fmla="*/ 3331799 w 3835616"/>
              <a:gd name="connsiteY17" fmla="*/ 2911157 h 3729312"/>
              <a:gd name="connsiteX18" fmla="*/ 3303112 w 3835616"/>
              <a:gd name="connsiteY18" fmla="*/ 3007196 h 3729312"/>
              <a:gd name="connsiteX19" fmla="*/ 3762243 w 3835616"/>
              <a:gd name="connsiteY19" fmla="*/ 3112020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303112 w 3841661"/>
              <a:gd name="connsiteY18" fmla="*/ 3007196 h 3729312"/>
              <a:gd name="connsiteX19" fmla="*/ 3841661 w 3841661"/>
              <a:gd name="connsiteY19" fmla="*/ 3216378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303112 w 3841661"/>
              <a:gd name="connsiteY18" fmla="*/ 3007196 h 3729312"/>
              <a:gd name="connsiteX19" fmla="*/ 3841661 w 3841661"/>
              <a:gd name="connsiteY19" fmla="*/ 3216378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322966 w 3841661"/>
              <a:gd name="connsiteY18" fmla="*/ 3024028 h 3729312"/>
              <a:gd name="connsiteX19" fmla="*/ 3841661 w 3841661"/>
              <a:gd name="connsiteY19" fmla="*/ 3216378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322966 w 3841661"/>
              <a:gd name="connsiteY18" fmla="*/ 3024028 h 3729312"/>
              <a:gd name="connsiteX19" fmla="*/ 3841661 w 3841661"/>
              <a:gd name="connsiteY19" fmla="*/ 3216378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322966 w 3841661"/>
              <a:gd name="connsiteY18" fmla="*/ 3024028 h 3729312"/>
              <a:gd name="connsiteX19" fmla="*/ 3841661 w 3841661"/>
              <a:gd name="connsiteY19" fmla="*/ 3216378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841661 w 3841661"/>
              <a:gd name="connsiteY18" fmla="*/ 3216378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841661 w 3841661"/>
              <a:gd name="connsiteY18" fmla="*/ 3216378 h 3729312"/>
              <a:gd name="connsiteX0" fmla="*/ 3835616 w 3841661"/>
              <a:gd name="connsiteY0" fmla="*/ 3219925 h 3729312"/>
              <a:gd name="connsiteX1" fmla="*/ 3420749 w 3841661"/>
              <a:gd name="connsiteY1" fmla="*/ 3548539 h 3729312"/>
              <a:gd name="connsiteX2" fmla="*/ 3045827 w 3841661"/>
              <a:gd name="connsiteY2" fmla="*/ 3689508 h 3729312"/>
              <a:gd name="connsiteX3" fmla="*/ 2335224 w 3841661"/>
              <a:gd name="connsiteY3" fmla="*/ 3727442 h 3729312"/>
              <a:gd name="connsiteX4" fmla="*/ 1691557 w 3841661"/>
              <a:gd name="connsiteY4" fmla="*/ 3644413 h 3729312"/>
              <a:gd name="connsiteX5" fmla="*/ 1046696 w 3841661"/>
              <a:gd name="connsiteY5" fmla="*/ 3462165 h 3729312"/>
              <a:gd name="connsiteX6" fmla="*/ 268858 w 3841661"/>
              <a:gd name="connsiteY6" fmla="*/ 2950050 h 3729312"/>
              <a:gd name="connsiteX7" fmla="*/ 18644 w 3841661"/>
              <a:gd name="connsiteY7" fmla="*/ 2200752 h 3729312"/>
              <a:gd name="connsiteX8" fmla="*/ 30297 w 3841661"/>
              <a:gd name="connsiteY8" fmla="*/ 1762911 h 3729312"/>
              <a:gd name="connsiteX9" fmla="*/ 301529 w 3841661"/>
              <a:gd name="connsiteY9" fmla="*/ 901232 h 3729312"/>
              <a:gd name="connsiteX10" fmla="*/ 717992 w 3841661"/>
              <a:gd name="connsiteY10" fmla="*/ 341005 h 3729312"/>
              <a:gd name="connsiteX11" fmla="*/ 1651216 w 3841661"/>
              <a:gd name="connsiteY11" fmla="*/ 0 h 3729312"/>
              <a:gd name="connsiteX12" fmla="*/ 2433536 w 3841661"/>
              <a:gd name="connsiteY12" fmla="*/ 50005 h 3729312"/>
              <a:gd name="connsiteX13" fmla="*/ 3027594 w 3841661"/>
              <a:gd name="connsiteY13" fmla="*/ 370369 h 3729312"/>
              <a:gd name="connsiteX14" fmla="*/ 3385290 w 3841661"/>
              <a:gd name="connsiteY14" fmla="*/ 1171254 h 3729312"/>
              <a:gd name="connsiteX15" fmla="*/ 3461687 w 3841661"/>
              <a:gd name="connsiteY15" fmla="*/ 2214396 h 3729312"/>
              <a:gd name="connsiteX16" fmla="*/ 3398933 w 3841661"/>
              <a:gd name="connsiteY16" fmla="*/ 2660164 h 3729312"/>
              <a:gd name="connsiteX17" fmla="*/ 3331799 w 3841661"/>
              <a:gd name="connsiteY17" fmla="*/ 2911157 h 3729312"/>
              <a:gd name="connsiteX18" fmla="*/ 3841661 w 3841661"/>
              <a:gd name="connsiteY18" fmla="*/ 3216378 h 3729312"/>
              <a:gd name="connsiteX0" fmla="*/ 3835616 w 3865486"/>
              <a:gd name="connsiteY0" fmla="*/ 3219925 h 3729312"/>
              <a:gd name="connsiteX1" fmla="*/ 3420749 w 3865486"/>
              <a:gd name="connsiteY1" fmla="*/ 3548539 h 3729312"/>
              <a:gd name="connsiteX2" fmla="*/ 3045827 w 3865486"/>
              <a:gd name="connsiteY2" fmla="*/ 3689508 h 3729312"/>
              <a:gd name="connsiteX3" fmla="*/ 2335224 w 3865486"/>
              <a:gd name="connsiteY3" fmla="*/ 3727442 h 3729312"/>
              <a:gd name="connsiteX4" fmla="*/ 1691557 w 3865486"/>
              <a:gd name="connsiteY4" fmla="*/ 3644413 h 3729312"/>
              <a:gd name="connsiteX5" fmla="*/ 1046696 w 3865486"/>
              <a:gd name="connsiteY5" fmla="*/ 3462165 h 3729312"/>
              <a:gd name="connsiteX6" fmla="*/ 268858 w 3865486"/>
              <a:gd name="connsiteY6" fmla="*/ 2950050 h 3729312"/>
              <a:gd name="connsiteX7" fmla="*/ 18644 w 3865486"/>
              <a:gd name="connsiteY7" fmla="*/ 2200752 h 3729312"/>
              <a:gd name="connsiteX8" fmla="*/ 30297 w 3865486"/>
              <a:gd name="connsiteY8" fmla="*/ 1762911 h 3729312"/>
              <a:gd name="connsiteX9" fmla="*/ 301529 w 3865486"/>
              <a:gd name="connsiteY9" fmla="*/ 901232 h 3729312"/>
              <a:gd name="connsiteX10" fmla="*/ 717992 w 3865486"/>
              <a:gd name="connsiteY10" fmla="*/ 341005 h 3729312"/>
              <a:gd name="connsiteX11" fmla="*/ 1651216 w 3865486"/>
              <a:gd name="connsiteY11" fmla="*/ 0 h 3729312"/>
              <a:gd name="connsiteX12" fmla="*/ 2433536 w 3865486"/>
              <a:gd name="connsiteY12" fmla="*/ 50005 h 3729312"/>
              <a:gd name="connsiteX13" fmla="*/ 3027594 w 3865486"/>
              <a:gd name="connsiteY13" fmla="*/ 370369 h 3729312"/>
              <a:gd name="connsiteX14" fmla="*/ 3385290 w 3865486"/>
              <a:gd name="connsiteY14" fmla="*/ 1171254 h 3729312"/>
              <a:gd name="connsiteX15" fmla="*/ 3461687 w 3865486"/>
              <a:gd name="connsiteY15" fmla="*/ 2214396 h 3729312"/>
              <a:gd name="connsiteX16" fmla="*/ 3398933 w 3865486"/>
              <a:gd name="connsiteY16" fmla="*/ 2660164 h 3729312"/>
              <a:gd name="connsiteX17" fmla="*/ 3331799 w 3865486"/>
              <a:gd name="connsiteY17" fmla="*/ 2911157 h 3729312"/>
              <a:gd name="connsiteX18" fmla="*/ 3865486 w 3865486"/>
              <a:gd name="connsiteY18" fmla="*/ 3138952 h 3729312"/>
              <a:gd name="connsiteX0" fmla="*/ 3835616 w 3837690"/>
              <a:gd name="connsiteY0" fmla="*/ 3219925 h 3729312"/>
              <a:gd name="connsiteX1" fmla="*/ 3420749 w 3837690"/>
              <a:gd name="connsiteY1" fmla="*/ 3548539 h 3729312"/>
              <a:gd name="connsiteX2" fmla="*/ 3045827 w 3837690"/>
              <a:gd name="connsiteY2" fmla="*/ 3689508 h 3729312"/>
              <a:gd name="connsiteX3" fmla="*/ 2335224 w 3837690"/>
              <a:gd name="connsiteY3" fmla="*/ 3727442 h 3729312"/>
              <a:gd name="connsiteX4" fmla="*/ 1691557 w 3837690"/>
              <a:gd name="connsiteY4" fmla="*/ 3644413 h 3729312"/>
              <a:gd name="connsiteX5" fmla="*/ 1046696 w 3837690"/>
              <a:gd name="connsiteY5" fmla="*/ 3462165 h 3729312"/>
              <a:gd name="connsiteX6" fmla="*/ 268858 w 3837690"/>
              <a:gd name="connsiteY6" fmla="*/ 2950050 h 3729312"/>
              <a:gd name="connsiteX7" fmla="*/ 18644 w 3837690"/>
              <a:gd name="connsiteY7" fmla="*/ 2200752 h 3729312"/>
              <a:gd name="connsiteX8" fmla="*/ 30297 w 3837690"/>
              <a:gd name="connsiteY8" fmla="*/ 1762911 h 3729312"/>
              <a:gd name="connsiteX9" fmla="*/ 301529 w 3837690"/>
              <a:gd name="connsiteY9" fmla="*/ 901232 h 3729312"/>
              <a:gd name="connsiteX10" fmla="*/ 717992 w 3837690"/>
              <a:gd name="connsiteY10" fmla="*/ 341005 h 3729312"/>
              <a:gd name="connsiteX11" fmla="*/ 1651216 w 3837690"/>
              <a:gd name="connsiteY11" fmla="*/ 0 h 3729312"/>
              <a:gd name="connsiteX12" fmla="*/ 2433536 w 3837690"/>
              <a:gd name="connsiteY12" fmla="*/ 50005 h 3729312"/>
              <a:gd name="connsiteX13" fmla="*/ 3027594 w 3837690"/>
              <a:gd name="connsiteY13" fmla="*/ 370369 h 3729312"/>
              <a:gd name="connsiteX14" fmla="*/ 3385290 w 3837690"/>
              <a:gd name="connsiteY14" fmla="*/ 1171254 h 3729312"/>
              <a:gd name="connsiteX15" fmla="*/ 3461687 w 3837690"/>
              <a:gd name="connsiteY15" fmla="*/ 2214396 h 3729312"/>
              <a:gd name="connsiteX16" fmla="*/ 3398933 w 3837690"/>
              <a:gd name="connsiteY16" fmla="*/ 2660164 h 3729312"/>
              <a:gd name="connsiteX17" fmla="*/ 3331799 w 3837690"/>
              <a:gd name="connsiteY17" fmla="*/ 2911157 h 3729312"/>
              <a:gd name="connsiteX18" fmla="*/ 3837690 w 3837690"/>
              <a:gd name="connsiteY18" fmla="*/ 3213012 h 3729312"/>
              <a:gd name="connsiteX0" fmla="*/ 3835616 w 3837690"/>
              <a:gd name="connsiteY0" fmla="*/ 3219925 h 3729312"/>
              <a:gd name="connsiteX1" fmla="*/ 3420749 w 3837690"/>
              <a:gd name="connsiteY1" fmla="*/ 3548539 h 3729312"/>
              <a:gd name="connsiteX2" fmla="*/ 3045827 w 3837690"/>
              <a:gd name="connsiteY2" fmla="*/ 3689508 h 3729312"/>
              <a:gd name="connsiteX3" fmla="*/ 2335224 w 3837690"/>
              <a:gd name="connsiteY3" fmla="*/ 3727442 h 3729312"/>
              <a:gd name="connsiteX4" fmla="*/ 1691557 w 3837690"/>
              <a:gd name="connsiteY4" fmla="*/ 3644413 h 3729312"/>
              <a:gd name="connsiteX5" fmla="*/ 1046696 w 3837690"/>
              <a:gd name="connsiteY5" fmla="*/ 3462165 h 3729312"/>
              <a:gd name="connsiteX6" fmla="*/ 268858 w 3837690"/>
              <a:gd name="connsiteY6" fmla="*/ 2950050 h 3729312"/>
              <a:gd name="connsiteX7" fmla="*/ 18644 w 3837690"/>
              <a:gd name="connsiteY7" fmla="*/ 2200752 h 3729312"/>
              <a:gd name="connsiteX8" fmla="*/ 30297 w 3837690"/>
              <a:gd name="connsiteY8" fmla="*/ 1762911 h 3729312"/>
              <a:gd name="connsiteX9" fmla="*/ 301529 w 3837690"/>
              <a:gd name="connsiteY9" fmla="*/ 901232 h 3729312"/>
              <a:gd name="connsiteX10" fmla="*/ 717992 w 3837690"/>
              <a:gd name="connsiteY10" fmla="*/ 341005 h 3729312"/>
              <a:gd name="connsiteX11" fmla="*/ 1651216 w 3837690"/>
              <a:gd name="connsiteY11" fmla="*/ 0 h 3729312"/>
              <a:gd name="connsiteX12" fmla="*/ 2433536 w 3837690"/>
              <a:gd name="connsiteY12" fmla="*/ 50005 h 3729312"/>
              <a:gd name="connsiteX13" fmla="*/ 3027594 w 3837690"/>
              <a:gd name="connsiteY13" fmla="*/ 370369 h 3729312"/>
              <a:gd name="connsiteX14" fmla="*/ 3385290 w 3837690"/>
              <a:gd name="connsiteY14" fmla="*/ 1171254 h 3729312"/>
              <a:gd name="connsiteX15" fmla="*/ 3461687 w 3837690"/>
              <a:gd name="connsiteY15" fmla="*/ 2214396 h 3729312"/>
              <a:gd name="connsiteX16" fmla="*/ 3398933 w 3837690"/>
              <a:gd name="connsiteY16" fmla="*/ 2660164 h 3729312"/>
              <a:gd name="connsiteX17" fmla="*/ 3331799 w 3837690"/>
              <a:gd name="connsiteY17" fmla="*/ 2911157 h 3729312"/>
              <a:gd name="connsiteX18" fmla="*/ 3837690 w 3837690"/>
              <a:gd name="connsiteY18" fmla="*/ 3213012 h 3729312"/>
              <a:gd name="connsiteX0" fmla="*/ 3835616 w 3837690"/>
              <a:gd name="connsiteY0" fmla="*/ 3219925 h 3729312"/>
              <a:gd name="connsiteX1" fmla="*/ 3420749 w 3837690"/>
              <a:gd name="connsiteY1" fmla="*/ 3548539 h 3729312"/>
              <a:gd name="connsiteX2" fmla="*/ 3045827 w 3837690"/>
              <a:gd name="connsiteY2" fmla="*/ 3689508 h 3729312"/>
              <a:gd name="connsiteX3" fmla="*/ 2335224 w 3837690"/>
              <a:gd name="connsiteY3" fmla="*/ 3727442 h 3729312"/>
              <a:gd name="connsiteX4" fmla="*/ 1691557 w 3837690"/>
              <a:gd name="connsiteY4" fmla="*/ 3644413 h 3729312"/>
              <a:gd name="connsiteX5" fmla="*/ 1046696 w 3837690"/>
              <a:gd name="connsiteY5" fmla="*/ 3462165 h 3729312"/>
              <a:gd name="connsiteX6" fmla="*/ 268858 w 3837690"/>
              <a:gd name="connsiteY6" fmla="*/ 2950050 h 3729312"/>
              <a:gd name="connsiteX7" fmla="*/ 18644 w 3837690"/>
              <a:gd name="connsiteY7" fmla="*/ 2200752 h 3729312"/>
              <a:gd name="connsiteX8" fmla="*/ 30297 w 3837690"/>
              <a:gd name="connsiteY8" fmla="*/ 1762911 h 3729312"/>
              <a:gd name="connsiteX9" fmla="*/ 301529 w 3837690"/>
              <a:gd name="connsiteY9" fmla="*/ 901232 h 3729312"/>
              <a:gd name="connsiteX10" fmla="*/ 717992 w 3837690"/>
              <a:gd name="connsiteY10" fmla="*/ 341005 h 3729312"/>
              <a:gd name="connsiteX11" fmla="*/ 1651216 w 3837690"/>
              <a:gd name="connsiteY11" fmla="*/ 0 h 3729312"/>
              <a:gd name="connsiteX12" fmla="*/ 2433536 w 3837690"/>
              <a:gd name="connsiteY12" fmla="*/ 50005 h 3729312"/>
              <a:gd name="connsiteX13" fmla="*/ 3027594 w 3837690"/>
              <a:gd name="connsiteY13" fmla="*/ 370369 h 3729312"/>
              <a:gd name="connsiteX14" fmla="*/ 3385290 w 3837690"/>
              <a:gd name="connsiteY14" fmla="*/ 1171254 h 3729312"/>
              <a:gd name="connsiteX15" fmla="*/ 3461687 w 3837690"/>
              <a:gd name="connsiteY15" fmla="*/ 2214396 h 3729312"/>
              <a:gd name="connsiteX16" fmla="*/ 3398933 w 3837690"/>
              <a:gd name="connsiteY16" fmla="*/ 2660164 h 3729312"/>
              <a:gd name="connsiteX17" fmla="*/ 3331799 w 3837690"/>
              <a:gd name="connsiteY17" fmla="*/ 2911157 h 3729312"/>
              <a:gd name="connsiteX18" fmla="*/ 3837690 w 3837690"/>
              <a:gd name="connsiteY18" fmla="*/ 3213012 h 3729312"/>
              <a:gd name="connsiteX0" fmla="*/ 3835616 w 3837690"/>
              <a:gd name="connsiteY0" fmla="*/ 3219925 h 3729312"/>
              <a:gd name="connsiteX1" fmla="*/ 3420749 w 3837690"/>
              <a:gd name="connsiteY1" fmla="*/ 3548539 h 3729312"/>
              <a:gd name="connsiteX2" fmla="*/ 3045827 w 3837690"/>
              <a:gd name="connsiteY2" fmla="*/ 3689508 h 3729312"/>
              <a:gd name="connsiteX3" fmla="*/ 2335224 w 3837690"/>
              <a:gd name="connsiteY3" fmla="*/ 3727442 h 3729312"/>
              <a:gd name="connsiteX4" fmla="*/ 1691557 w 3837690"/>
              <a:gd name="connsiteY4" fmla="*/ 3644413 h 3729312"/>
              <a:gd name="connsiteX5" fmla="*/ 1046696 w 3837690"/>
              <a:gd name="connsiteY5" fmla="*/ 3462165 h 3729312"/>
              <a:gd name="connsiteX6" fmla="*/ 268858 w 3837690"/>
              <a:gd name="connsiteY6" fmla="*/ 2950050 h 3729312"/>
              <a:gd name="connsiteX7" fmla="*/ 18644 w 3837690"/>
              <a:gd name="connsiteY7" fmla="*/ 2200752 h 3729312"/>
              <a:gd name="connsiteX8" fmla="*/ 30297 w 3837690"/>
              <a:gd name="connsiteY8" fmla="*/ 1762911 h 3729312"/>
              <a:gd name="connsiteX9" fmla="*/ 301529 w 3837690"/>
              <a:gd name="connsiteY9" fmla="*/ 901232 h 3729312"/>
              <a:gd name="connsiteX10" fmla="*/ 717992 w 3837690"/>
              <a:gd name="connsiteY10" fmla="*/ 341005 h 3729312"/>
              <a:gd name="connsiteX11" fmla="*/ 1651216 w 3837690"/>
              <a:gd name="connsiteY11" fmla="*/ 0 h 3729312"/>
              <a:gd name="connsiteX12" fmla="*/ 2433536 w 3837690"/>
              <a:gd name="connsiteY12" fmla="*/ 50005 h 3729312"/>
              <a:gd name="connsiteX13" fmla="*/ 3027594 w 3837690"/>
              <a:gd name="connsiteY13" fmla="*/ 370369 h 3729312"/>
              <a:gd name="connsiteX14" fmla="*/ 3385290 w 3837690"/>
              <a:gd name="connsiteY14" fmla="*/ 1171254 h 3729312"/>
              <a:gd name="connsiteX15" fmla="*/ 3461687 w 3837690"/>
              <a:gd name="connsiteY15" fmla="*/ 2214396 h 3729312"/>
              <a:gd name="connsiteX16" fmla="*/ 3398933 w 3837690"/>
              <a:gd name="connsiteY16" fmla="*/ 2660164 h 3729312"/>
              <a:gd name="connsiteX17" fmla="*/ 3292091 w 3837690"/>
              <a:gd name="connsiteY17" fmla="*/ 2978484 h 3729312"/>
              <a:gd name="connsiteX18" fmla="*/ 3837690 w 3837690"/>
              <a:gd name="connsiteY18" fmla="*/ 3213012 h 3729312"/>
              <a:gd name="connsiteX0" fmla="*/ 3835616 w 3837690"/>
              <a:gd name="connsiteY0" fmla="*/ 3219925 h 3729312"/>
              <a:gd name="connsiteX1" fmla="*/ 3420749 w 3837690"/>
              <a:gd name="connsiteY1" fmla="*/ 3548539 h 3729312"/>
              <a:gd name="connsiteX2" fmla="*/ 3045827 w 3837690"/>
              <a:gd name="connsiteY2" fmla="*/ 3689508 h 3729312"/>
              <a:gd name="connsiteX3" fmla="*/ 2335224 w 3837690"/>
              <a:gd name="connsiteY3" fmla="*/ 3727442 h 3729312"/>
              <a:gd name="connsiteX4" fmla="*/ 1691557 w 3837690"/>
              <a:gd name="connsiteY4" fmla="*/ 3644413 h 3729312"/>
              <a:gd name="connsiteX5" fmla="*/ 1046696 w 3837690"/>
              <a:gd name="connsiteY5" fmla="*/ 3462165 h 3729312"/>
              <a:gd name="connsiteX6" fmla="*/ 268858 w 3837690"/>
              <a:gd name="connsiteY6" fmla="*/ 2950050 h 3729312"/>
              <a:gd name="connsiteX7" fmla="*/ 18644 w 3837690"/>
              <a:gd name="connsiteY7" fmla="*/ 2200752 h 3729312"/>
              <a:gd name="connsiteX8" fmla="*/ 30297 w 3837690"/>
              <a:gd name="connsiteY8" fmla="*/ 1762911 h 3729312"/>
              <a:gd name="connsiteX9" fmla="*/ 301529 w 3837690"/>
              <a:gd name="connsiteY9" fmla="*/ 901232 h 3729312"/>
              <a:gd name="connsiteX10" fmla="*/ 717992 w 3837690"/>
              <a:gd name="connsiteY10" fmla="*/ 341005 h 3729312"/>
              <a:gd name="connsiteX11" fmla="*/ 1651216 w 3837690"/>
              <a:gd name="connsiteY11" fmla="*/ 0 h 3729312"/>
              <a:gd name="connsiteX12" fmla="*/ 2433536 w 3837690"/>
              <a:gd name="connsiteY12" fmla="*/ 50005 h 3729312"/>
              <a:gd name="connsiteX13" fmla="*/ 3027594 w 3837690"/>
              <a:gd name="connsiteY13" fmla="*/ 370369 h 3729312"/>
              <a:gd name="connsiteX14" fmla="*/ 3385290 w 3837690"/>
              <a:gd name="connsiteY14" fmla="*/ 1171254 h 3729312"/>
              <a:gd name="connsiteX15" fmla="*/ 3461687 w 3837690"/>
              <a:gd name="connsiteY15" fmla="*/ 2214396 h 3729312"/>
              <a:gd name="connsiteX16" fmla="*/ 3398933 w 3837690"/>
              <a:gd name="connsiteY16" fmla="*/ 2660164 h 3729312"/>
              <a:gd name="connsiteX17" fmla="*/ 3292091 w 3837690"/>
              <a:gd name="connsiteY17" fmla="*/ 2978484 h 3729312"/>
              <a:gd name="connsiteX18" fmla="*/ 3837690 w 3837690"/>
              <a:gd name="connsiteY18" fmla="*/ 3213012 h 3729312"/>
              <a:gd name="connsiteX0" fmla="*/ 3835616 w 3837690"/>
              <a:gd name="connsiteY0" fmla="*/ 3219925 h 3729312"/>
              <a:gd name="connsiteX1" fmla="*/ 3420749 w 3837690"/>
              <a:gd name="connsiteY1" fmla="*/ 3548539 h 3729312"/>
              <a:gd name="connsiteX2" fmla="*/ 3045827 w 3837690"/>
              <a:gd name="connsiteY2" fmla="*/ 3689508 h 3729312"/>
              <a:gd name="connsiteX3" fmla="*/ 2335224 w 3837690"/>
              <a:gd name="connsiteY3" fmla="*/ 3727442 h 3729312"/>
              <a:gd name="connsiteX4" fmla="*/ 1691557 w 3837690"/>
              <a:gd name="connsiteY4" fmla="*/ 3644413 h 3729312"/>
              <a:gd name="connsiteX5" fmla="*/ 1046696 w 3837690"/>
              <a:gd name="connsiteY5" fmla="*/ 3462165 h 3729312"/>
              <a:gd name="connsiteX6" fmla="*/ 268858 w 3837690"/>
              <a:gd name="connsiteY6" fmla="*/ 2950050 h 3729312"/>
              <a:gd name="connsiteX7" fmla="*/ 18644 w 3837690"/>
              <a:gd name="connsiteY7" fmla="*/ 2200752 h 3729312"/>
              <a:gd name="connsiteX8" fmla="*/ 30297 w 3837690"/>
              <a:gd name="connsiteY8" fmla="*/ 1762911 h 3729312"/>
              <a:gd name="connsiteX9" fmla="*/ 301529 w 3837690"/>
              <a:gd name="connsiteY9" fmla="*/ 901232 h 3729312"/>
              <a:gd name="connsiteX10" fmla="*/ 717992 w 3837690"/>
              <a:gd name="connsiteY10" fmla="*/ 341005 h 3729312"/>
              <a:gd name="connsiteX11" fmla="*/ 1651216 w 3837690"/>
              <a:gd name="connsiteY11" fmla="*/ 0 h 3729312"/>
              <a:gd name="connsiteX12" fmla="*/ 2433536 w 3837690"/>
              <a:gd name="connsiteY12" fmla="*/ 50005 h 3729312"/>
              <a:gd name="connsiteX13" fmla="*/ 3027594 w 3837690"/>
              <a:gd name="connsiteY13" fmla="*/ 370369 h 3729312"/>
              <a:gd name="connsiteX14" fmla="*/ 3385290 w 3837690"/>
              <a:gd name="connsiteY14" fmla="*/ 1171254 h 3729312"/>
              <a:gd name="connsiteX15" fmla="*/ 3461687 w 3837690"/>
              <a:gd name="connsiteY15" fmla="*/ 2214396 h 3729312"/>
              <a:gd name="connsiteX16" fmla="*/ 3430700 w 3837690"/>
              <a:gd name="connsiteY16" fmla="*/ 2656798 h 3729312"/>
              <a:gd name="connsiteX17" fmla="*/ 3292091 w 3837690"/>
              <a:gd name="connsiteY17" fmla="*/ 2978484 h 3729312"/>
              <a:gd name="connsiteX18" fmla="*/ 3837690 w 3837690"/>
              <a:gd name="connsiteY18" fmla="*/ 3213012 h 3729312"/>
              <a:gd name="connsiteX0" fmla="*/ 3835616 w 3837690"/>
              <a:gd name="connsiteY0" fmla="*/ 3219925 h 3729312"/>
              <a:gd name="connsiteX1" fmla="*/ 3420749 w 3837690"/>
              <a:gd name="connsiteY1" fmla="*/ 3548539 h 3729312"/>
              <a:gd name="connsiteX2" fmla="*/ 3045827 w 3837690"/>
              <a:gd name="connsiteY2" fmla="*/ 3689508 h 3729312"/>
              <a:gd name="connsiteX3" fmla="*/ 2335224 w 3837690"/>
              <a:gd name="connsiteY3" fmla="*/ 3727442 h 3729312"/>
              <a:gd name="connsiteX4" fmla="*/ 1691557 w 3837690"/>
              <a:gd name="connsiteY4" fmla="*/ 3644413 h 3729312"/>
              <a:gd name="connsiteX5" fmla="*/ 1046696 w 3837690"/>
              <a:gd name="connsiteY5" fmla="*/ 3462165 h 3729312"/>
              <a:gd name="connsiteX6" fmla="*/ 268858 w 3837690"/>
              <a:gd name="connsiteY6" fmla="*/ 2950050 h 3729312"/>
              <a:gd name="connsiteX7" fmla="*/ 18644 w 3837690"/>
              <a:gd name="connsiteY7" fmla="*/ 2200752 h 3729312"/>
              <a:gd name="connsiteX8" fmla="*/ 30297 w 3837690"/>
              <a:gd name="connsiteY8" fmla="*/ 1762911 h 3729312"/>
              <a:gd name="connsiteX9" fmla="*/ 301529 w 3837690"/>
              <a:gd name="connsiteY9" fmla="*/ 901232 h 3729312"/>
              <a:gd name="connsiteX10" fmla="*/ 717992 w 3837690"/>
              <a:gd name="connsiteY10" fmla="*/ 341005 h 3729312"/>
              <a:gd name="connsiteX11" fmla="*/ 1651216 w 3837690"/>
              <a:gd name="connsiteY11" fmla="*/ 0 h 3729312"/>
              <a:gd name="connsiteX12" fmla="*/ 2433536 w 3837690"/>
              <a:gd name="connsiteY12" fmla="*/ 50005 h 3729312"/>
              <a:gd name="connsiteX13" fmla="*/ 3027594 w 3837690"/>
              <a:gd name="connsiteY13" fmla="*/ 370369 h 3729312"/>
              <a:gd name="connsiteX14" fmla="*/ 3385290 w 3837690"/>
              <a:gd name="connsiteY14" fmla="*/ 1171254 h 3729312"/>
              <a:gd name="connsiteX15" fmla="*/ 3461687 w 3837690"/>
              <a:gd name="connsiteY15" fmla="*/ 2214396 h 3729312"/>
              <a:gd name="connsiteX16" fmla="*/ 3430700 w 3837690"/>
              <a:gd name="connsiteY16" fmla="*/ 2656798 h 3729312"/>
              <a:gd name="connsiteX17" fmla="*/ 3292091 w 3837690"/>
              <a:gd name="connsiteY17" fmla="*/ 2978484 h 3729312"/>
              <a:gd name="connsiteX18" fmla="*/ 3837690 w 3837690"/>
              <a:gd name="connsiteY18" fmla="*/ 3213012 h 3729312"/>
              <a:gd name="connsiteX0" fmla="*/ 3835616 w 3837690"/>
              <a:gd name="connsiteY0" fmla="*/ 3219925 h 3729576"/>
              <a:gd name="connsiteX1" fmla="*/ 3416779 w 3837690"/>
              <a:gd name="connsiteY1" fmla="*/ 3528340 h 3729576"/>
              <a:gd name="connsiteX2" fmla="*/ 3045827 w 3837690"/>
              <a:gd name="connsiteY2" fmla="*/ 3689508 h 3729576"/>
              <a:gd name="connsiteX3" fmla="*/ 2335224 w 3837690"/>
              <a:gd name="connsiteY3" fmla="*/ 3727442 h 3729576"/>
              <a:gd name="connsiteX4" fmla="*/ 1691557 w 3837690"/>
              <a:gd name="connsiteY4" fmla="*/ 3644413 h 3729576"/>
              <a:gd name="connsiteX5" fmla="*/ 1046696 w 3837690"/>
              <a:gd name="connsiteY5" fmla="*/ 3462165 h 3729576"/>
              <a:gd name="connsiteX6" fmla="*/ 268858 w 3837690"/>
              <a:gd name="connsiteY6" fmla="*/ 2950050 h 3729576"/>
              <a:gd name="connsiteX7" fmla="*/ 18644 w 3837690"/>
              <a:gd name="connsiteY7" fmla="*/ 2200752 h 3729576"/>
              <a:gd name="connsiteX8" fmla="*/ 30297 w 3837690"/>
              <a:gd name="connsiteY8" fmla="*/ 1762911 h 3729576"/>
              <a:gd name="connsiteX9" fmla="*/ 301529 w 3837690"/>
              <a:gd name="connsiteY9" fmla="*/ 901232 h 3729576"/>
              <a:gd name="connsiteX10" fmla="*/ 717992 w 3837690"/>
              <a:gd name="connsiteY10" fmla="*/ 341005 h 3729576"/>
              <a:gd name="connsiteX11" fmla="*/ 1651216 w 3837690"/>
              <a:gd name="connsiteY11" fmla="*/ 0 h 3729576"/>
              <a:gd name="connsiteX12" fmla="*/ 2433536 w 3837690"/>
              <a:gd name="connsiteY12" fmla="*/ 50005 h 3729576"/>
              <a:gd name="connsiteX13" fmla="*/ 3027594 w 3837690"/>
              <a:gd name="connsiteY13" fmla="*/ 370369 h 3729576"/>
              <a:gd name="connsiteX14" fmla="*/ 3385290 w 3837690"/>
              <a:gd name="connsiteY14" fmla="*/ 1171254 h 3729576"/>
              <a:gd name="connsiteX15" fmla="*/ 3461687 w 3837690"/>
              <a:gd name="connsiteY15" fmla="*/ 2214396 h 3729576"/>
              <a:gd name="connsiteX16" fmla="*/ 3430700 w 3837690"/>
              <a:gd name="connsiteY16" fmla="*/ 2656798 h 3729576"/>
              <a:gd name="connsiteX17" fmla="*/ 3292091 w 3837690"/>
              <a:gd name="connsiteY17" fmla="*/ 2978484 h 3729576"/>
              <a:gd name="connsiteX18" fmla="*/ 3837690 w 3837690"/>
              <a:gd name="connsiteY18" fmla="*/ 3213012 h 3729576"/>
              <a:gd name="connsiteX0" fmla="*/ 3835616 w 3837690"/>
              <a:gd name="connsiteY0" fmla="*/ 3219925 h 3727718"/>
              <a:gd name="connsiteX1" fmla="*/ 3416779 w 3837690"/>
              <a:gd name="connsiteY1" fmla="*/ 3528340 h 3727718"/>
              <a:gd name="connsiteX2" fmla="*/ 2986264 w 3837690"/>
              <a:gd name="connsiteY2" fmla="*/ 3665944 h 3727718"/>
              <a:gd name="connsiteX3" fmla="*/ 2335224 w 3837690"/>
              <a:gd name="connsiteY3" fmla="*/ 3727442 h 3727718"/>
              <a:gd name="connsiteX4" fmla="*/ 1691557 w 3837690"/>
              <a:gd name="connsiteY4" fmla="*/ 3644413 h 3727718"/>
              <a:gd name="connsiteX5" fmla="*/ 1046696 w 3837690"/>
              <a:gd name="connsiteY5" fmla="*/ 3462165 h 3727718"/>
              <a:gd name="connsiteX6" fmla="*/ 268858 w 3837690"/>
              <a:gd name="connsiteY6" fmla="*/ 2950050 h 3727718"/>
              <a:gd name="connsiteX7" fmla="*/ 18644 w 3837690"/>
              <a:gd name="connsiteY7" fmla="*/ 2200752 h 3727718"/>
              <a:gd name="connsiteX8" fmla="*/ 30297 w 3837690"/>
              <a:gd name="connsiteY8" fmla="*/ 1762911 h 3727718"/>
              <a:gd name="connsiteX9" fmla="*/ 301529 w 3837690"/>
              <a:gd name="connsiteY9" fmla="*/ 901232 h 3727718"/>
              <a:gd name="connsiteX10" fmla="*/ 717992 w 3837690"/>
              <a:gd name="connsiteY10" fmla="*/ 341005 h 3727718"/>
              <a:gd name="connsiteX11" fmla="*/ 1651216 w 3837690"/>
              <a:gd name="connsiteY11" fmla="*/ 0 h 3727718"/>
              <a:gd name="connsiteX12" fmla="*/ 2433536 w 3837690"/>
              <a:gd name="connsiteY12" fmla="*/ 50005 h 3727718"/>
              <a:gd name="connsiteX13" fmla="*/ 3027594 w 3837690"/>
              <a:gd name="connsiteY13" fmla="*/ 370369 h 3727718"/>
              <a:gd name="connsiteX14" fmla="*/ 3385290 w 3837690"/>
              <a:gd name="connsiteY14" fmla="*/ 1171254 h 3727718"/>
              <a:gd name="connsiteX15" fmla="*/ 3461687 w 3837690"/>
              <a:gd name="connsiteY15" fmla="*/ 2214396 h 3727718"/>
              <a:gd name="connsiteX16" fmla="*/ 3430700 w 3837690"/>
              <a:gd name="connsiteY16" fmla="*/ 2656798 h 3727718"/>
              <a:gd name="connsiteX17" fmla="*/ 3292091 w 3837690"/>
              <a:gd name="connsiteY17" fmla="*/ 2978484 h 3727718"/>
              <a:gd name="connsiteX18" fmla="*/ 3837690 w 3837690"/>
              <a:gd name="connsiteY18" fmla="*/ 3213012 h 3727718"/>
              <a:gd name="connsiteX0" fmla="*/ 3835616 w 3837690"/>
              <a:gd name="connsiteY0" fmla="*/ 3219925 h 3727718"/>
              <a:gd name="connsiteX1" fmla="*/ 3416779 w 3837690"/>
              <a:gd name="connsiteY1" fmla="*/ 3528340 h 3727718"/>
              <a:gd name="connsiteX2" fmla="*/ 2986264 w 3837690"/>
              <a:gd name="connsiteY2" fmla="*/ 3665944 h 3727718"/>
              <a:gd name="connsiteX3" fmla="*/ 2335224 w 3837690"/>
              <a:gd name="connsiteY3" fmla="*/ 3727442 h 3727718"/>
              <a:gd name="connsiteX4" fmla="*/ 1691557 w 3837690"/>
              <a:gd name="connsiteY4" fmla="*/ 3644413 h 3727718"/>
              <a:gd name="connsiteX5" fmla="*/ 1046696 w 3837690"/>
              <a:gd name="connsiteY5" fmla="*/ 3462165 h 3727718"/>
              <a:gd name="connsiteX6" fmla="*/ 268858 w 3837690"/>
              <a:gd name="connsiteY6" fmla="*/ 2950050 h 3727718"/>
              <a:gd name="connsiteX7" fmla="*/ 18644 w 3837690"/>
              <a:gd name="connsiteY7" fmla="*/ 2200752 h 3727718"/>
              <a:gd name="connsiteX8" fmla="*/ 30297 w 3837690"/>
              <a:gd name="connsiteY8" fmla="*/ 1762911 h 3727718"/>
              <a:gd name="connsiteX9" fmla="*/ 301529 w 3837690"/>
              <a:gd name="connsiteY9" fmla="*/ 901232 h 3727718"/>
              <a:gd name="connsiteX10" fmla="*/ 717992 w 3837690"/>
              <a:gd name="connsiteY10" fmla="*/ 341005 h 3727718"/>
              <a:gd name="connsiteX11" fmla="*/ 1651216 w 3837690"/>
              <a:gd name="connsiteY11" fmla="*/ 0 h 3727718"/>
              <a:gd name="connsiteX12" fmla="*/ 2433536 w 3837690"/>
              <a:gd name="connsiteY12" fmla="*/ 50005 h 3727718"/>
              <a:gd name="connsiteX13" fmla="*/ 3027594 w 3837690"/>
              <a:gd name="connsiteY13" fmla="*/ 370369 h 3727718"/>
              <a:gd name="connsiteX14" fmla="*/ 3385290 w 3837690"/>
              <a:gd name="connsiteY14" fmla="*/ 1171254 h 3727718"/>
              <a:gd name="connsiteX15" fmla="*/ 3461687 w 3837690"/>
              <a:gd name="connsiteY15" fmla="*/ 2214396 h 3727718"/>
              <a:gd name="connsiteX16" fmla="*/ 3430700 w 3837690"/>
              <a:gd name="connsiteY16" fmla="*/ 2656798 h 3727718"/>
              <a:gd name="connsiteX17" fmla="*/ 3292091 w 3837690"/>
              <a:gd name="connsiteY17" fmla="*/ 2978484 h 3727718"/>
              <a:gd name="connsiteX18" fmla="*/ 3837690 w 3837690"/>
              <a:gd name="connsiteY18" fmla="*/ 3223110 h 3727718"/>
              <a:gd name="connsiteX0" fmla="*/ 3835616 w 3837690"/>
              <a:gd name="connsiteY0" fmla="*/ 3219925 h 3729804"/>
              <a:gd name="connsiteX1" fmla="*/ 3416779 w 3837690"/>
              <a:gd name="connsiteY1" fmla="*/ 3528340 h 3729804"/>
              <a:gd name="connsiteX2" fmla="*/ 2964477 w 3837690"/>
              <a:gd name="connsiteY2" fmla="*/ 3558897 h 3729804"/>
              <a:gd name="connsiteX3" fmla="*/ 2335224 w 3837690"/>
              <a:gd name="connsiteY3" fmla="*/ 3727442 h 3729804"/>
              <a:gd name="connsiteX4" fmla="*/ 1691557 w 3837690"/>
              <a:gd name="connsiteY4" fmla="*/ 3644413 h 3729804"/>
              <a:gd name="connsiteX5" fmla="*/ 1046696 w 3837690"/>
              <a:gd name="connsiteY5" fmla="*/ 3462165 h 3729804"/>
              <a:gd name="connsiteX6" fmla="*/ 268858 w 3837690"/>
              <a:gd name="connsiteY6" fmla="*/ 2950050 h 3729804"/>
              <a:gd name="connsiteX7" fmla="*/ 18644 w 3837690"/>
              <a:gd name="connsiteY7" fmla="*/ 2200752 h 3729804"/>
              <a:gd name="connsiteX8" fmla="*/ 30297 w 3837690"/>
              <a:gd name="connsiteY8" fmla="*/ 1762911 h 3729804"/>
              <a:gd name="connsiteX9" fmla="*/ 301529 w 3837690"/>
              <a:gd name="connsiteY9" fmla="*/ 901232 h 3729804"/>
              <a:gd name="connsiteX10" fmla="*/ 717992 w 3837690"/>
              <a:gd name="connsiteY10" fmla="*/ 341005 h 3729804"/>
              <a:gd name="connsiteX11" fmla="*/ 1651216 w 3837690"/>
              <a:gd name="connsiteY11" fmla="*/ 0 h 3729804"/>
              <a:gd name="connsiteX12" fmla="*/ 2433536 w 3837690"/>
              <a:gd name="connsiteY12" fmla="*/ 50005 h 3729804"/>
              <a:gd name="connsiteX13" fmla="*/ 3027594 w 3837690"/>
              <a:gd name="connsiteY13" fmla="*/ 370369 h 3729804"/>
              <a:gd name="connsiteX14" fmla="*/ 3385290 w 3837690"/>
              <a:gd name="connsiteY14" fmla="*/ 1171254 h 3729804"/>
              <a:gd name="connsiteX15" fmla="*/ 3461687 w 3837690"/>
              <a:gd name="connsiteY15" fmla="*/ 2214396 h 3729804"/>
              <a:gd name="connsiteX16" fmla="*/ 3430700 w 3837690"/>
              <a:gd name="connsiteY16" fmla="*/ 2656798 h 3729804"/>
              <a:gd name="connsiteX17" fmla="*/ 3292091 w 3837690"/>
              <a:gd name="connsiteY17" fmla="*/ 2978484 h 3729804"/>
              <a:gd name="connsiteX18" fmla="*/ 3837690 w 3837690"/>
              <a:gd name="connsiteY18" fmla="*/ 3223110 h 3729804"/>
              <a:gd name="connsiteX0" fmla="*/ 3835616 w 3837690"/>
              <a:gd name="connsiteY0" fmla="*/ 3219925 h 3728640"/>
              <a:gd name="connsiteX1" fmla="*/ 3416779 w 3837690"/>
              <a:gd name="connsiteY1" fmla="*/ 3528340 h 3728640"/>
              <a:gd name="connsiteX2" fmla="*/ 2964477 w 3837690"/>
              <a:gd name="connsiteY2" fmla="*/ 3558897 h 3728640"/>
              <a:gd name="connsiteX3" fmla="*/ 2335224 w 3837690"/>
              <a:gd name="connsiteY3" fmla="*/ 3727442 h 3728640"/>
              <a:gd name="connsiteX4" fmla="*/ 1046696 w 3837690"/>
              <a:gd name="connsiteY4" fmla="*/ 3462165 h 3728640"/>
              <a:gd name="connsiteX5" fmla="*/ 268858 w 3837690"/>
              <a:gd name="connsiteY5" fmla="*/ 2950050 h 3728640"/>
              <a:gd name="connsiteX6" fmla="*/ 18644 w 3837690"/>
              <a:gd name="connsiteY6" fmla="*/ 2200752 h 3728640"/>
              <a:gd name="connsiteX7" fmla="*/ 30297 w 3837690"/>
              <a:gd name="connsiteY7" fmla="*/ 1762911 h 3728640"/>
              <a:gd name="connsiteX8" fmla="*/ 301529 w 3837690"/>
              <a:gd name="connsiteY8" fmla="*/ 901232 h 3728640"/>
              <a:gd name="connsiteX9" fmla="*/ 717992 w 3837690"/>
              <a:gd name="connsiteY9" fmla="*/ 341005 h 3728640"/>
              <a:gd name="connsiteX10" fmla="*/ 1651216 w 3837690"/>
              <a:gd name="connsiteY10" fmla="*/ 0 h 3728640"/>
              <a:gd name="connsiteX11" fmla="*/ 2433536 w 3837690"/>
              <a:gd name="connsiteY11" fmla="*/ 50005 h 3728640"/>
              <a:gd name="connsiteX12" fmla="*/ 3027594 w 3837690"/>
              <a:gd name="connsiteY12" fmla="*/ 370369 h 3728640"/>
              <a:gd name="connsiteX13" fmla="*/ 3385290 w 3837690"/>
              <a:gd name="connsiteY13" fmla="*/ 1171254 h 3728640"/>
              <a:gd name="connsiteX14" fmla="*/ 3461687 w 3837690"/>
              <a:gd name="connsiteY14" fmla="*/ 2214396 h 3728640"/>
              <a:gd name="connsiteX15" fmla="*/ 3430700 w 3837690"/>
              <a:gd name="connsiteY15" fmla="*/ 2656798 h 3728640"/>
              <a:gd name="connsiteX16" fmla="*/ 3292091 w 3837690"/>
              <a:gd name="connsiteY16" fmla="*/ 2978484 h 3728640"/>
              <a:gd name="connsiteX17" fmla="*/ 3837690 w 3837690"/>
              <a:gd name="connsiteY17" fmla="*/ 3223110 h 3728640"/>
              <a:gd name="connsiteX0" fmla="*/ 3835616 w 3837690"/>
              <a:gd name="connsiteY0" fmla="*/ 3219925 h 3728656"/>
              <a:gd name="connsiteX1" fmla="*/ 3417487 w 3837690"/>
              <a:gd name="connsiteY1" fmla="*/ 3513956 h 3728656"/>
              <a:gd name="connsiteX2" fmla="*/ 2964477 w 3837690"/>
              <a:gd name="connsiteY2" fmla="*/ 3558897 h 3728656"/>
              <a:gd name="connsiteX3" fmla="*/ 2335224 w 3837690"/>
              <a:gd name="connsiteY3" fmla="*/ 3727442 h 3728656"/>
              <a:gd name="connsiteX4" fmla="*/ 1046696 w 3837690"/>
              <a:gd name="connsiteY4" fmla="*/ 3462165 h 3728656"/>
              <a:gd name="connsiteX5" fmla="*/ 268858 w 3837690"/>
              <a:gd name="connsiteY5" fmla="*/ 2950050 h 3728656"/>
              <a:gd name="connsiteX6" fmla="*/ 18644 w 3837690"/>
              <a:gd name="connsiteY6" fmla="*/ 2200752 h 3728656"/>
              <a:gd name="connsiteX7" fmla="*/ 30297 w 3837690"/>
              <a:gd name="connsiteY7" fmla="*/ 1762911 h 3728656"/>
              <a:gd name="connsiteX8" fmla="*/ 301529 w 3837690"/>
              <a:gd name="connsiteY8" fmla="*/ 901232 h 3728656"/>
              <a:gd name="connsiteX9" fmla="*/ 717992 w 3837690"/>
              <a:gd name="connsiteY9" fmla="*/ 341005 h 3728656"/>
              <a:gd name="connsiteX10" fmla="*/ 1651216 w 3837690"/>
              <a:gd name="connsiteY10" fmla="*/ 0 h 3728656"/>
              <a:gd name="connsiteX11" fmla="*/ 2433536 w 3837690"/>
              <a:gd name="connsiteY11" fmla="*/ 50005 h 3728656"/>
              <a:gd name="connsiteX12" fmla="*/ 3027594 w 3837690"/>
              <a:gd name="connsiteY12" fmla="*/ 370369 h 3728656"/>
              <a:gd name="connsiteX13" fmla="*/ 3385290 w 3837690"/>
              <a:gd name="connsiteY13" fmla="*/ 1171254 h 3728656"/>
              <a:gd name="connsiteX14" fmla="*/ 3461687 w 3837690"/>
              <a:gd name="connsiteY14" fmla="*/ 2214396 h 3728656"/>
              <a:gd name="connsiteX15" fmla="*/ 3430700 w 3837690"/>
              <a:gd name="connsiteY15" fmla="*/ 2656798 h 3728656"/>
              <a:gd name="connsiteX16" fmla="*/ 3292091 w 3837690"/>
              <a:gd name="connsiteY16" fmla="*/ 2978484 h 3728656"/>
              <a:gd name="connsiteX17" fmla="*/ 3837690 w 3837690"/>
              <a:gd name="connsiteY17" fmla="*/ 3223110 h 3728656"/>
              <a:gd name="connsiteX0" fmla="*/ 3835616 w 3835616"/>
              <a:gd name="connsiteY0" fmla="*/ 3219925 h 3728656"/>
              <a:gd name="connsiteX1" fmla="*/ 3417487 w 3835616"/>
              <a:gd name="connsiteY1" fmla="*/ 3513956 h 3728656"/>
              <a:gd name="connsiteX2" fmla="*/ 2964477 w 3835616"/>
              <a:gd name="connsiteY2" fmla="*/ 3558897 h 3728656"/>
              <a:gd name="connsiteX3" fmla="*/ 2335224 w 3835616"/>
              <a:gd name="connsiteY3" fmla="*/ 3727442 h 3728656"/>
              <a:gd name="connsiteX4" fmla="*/ 1046696 w 3835616"/>
              <a:gd name="connsiteY4" fmla="*/ 3462165 h 3728656"/>
              <a:gd name="connsiteX5" fmla="*/ 268858 w 3835616"/>
              <a:gd name="connsiteY5" fmla="*/ 2950050 h 3728656"/>
              <a:gd name="connsiteX6" fmla="*/ 18644 w 3835616"/>
              <a:gd name="connsiteY6" fmla="*/ 2200752 h 3728656"/>
              <a:gd name="connsiteX7" fmla="*/ 30297 w 3835616"/>
              <a:gd name="connsiteY7" fmla="*/ 1762911 h 3728656"/>
              <a:gd name="connsiteX8" fmla="*/ 301529 w 3835616"/>
              <a:gd name="connsiteY8" fmla="*/ 901232 h 3728656"/>
              <a:gd name="connsiteX9" fmla="*/ 717992 w 3835616"/>
              <a:gd name="connsiteY9" fmla="*/ 341005 h 3728656"/>
              <a:gd name="connsiteX10" fmla="*/ 1651216 w 3835616"/>
              <a:gd name="connsiteY10" fmla="*/ 0 h 3728656"/>
              <a:gd name="connsiteX11" fmla="*/ 2433536 w 3835616"/>
              <a:gd name="connsiteY11" fmla="*/ 50005 h 3728656"/>
              <a:gd name="connsiteX12" fmla="*/ 3027594 w 3835616"/>
              <a:gd name="connsiteY12" fmla="*/ 370369 h 3728656"/>
              <a:gd name="connsiteX13" fmla="*/ 3385290 w 3835616"/>
              <a:gd name="connsiteY13" fmla="*/ 1171254 h 3728656"/>
              <a:gd name="connsiteX14" fmla="*/ 3461687 w 3835616"/>
              <a:gd name="connsiteY14" fmla="*/ 2214396 h 3728656"/>
              <a:gd name="connsiteX15" fmla="*/ 3430700 w 3835616"/>
              <a:gd name="connsiteY15" fmla="*/ 2656798 h 3728656"/>
              <a:gd name="connsiteX16" fmla="*/ 3292091 w 3835616"/>
              <a:gd name="connsiteY16" fmla="*/ 2978484 h 3728656"/>
              <a:gd name="connsiteX17" fmla="*/ 3751780 w 3835616"/>
              <a:gd name="connsiteY17" fmla="*/ 3256428 h 3728656"/>
              <a:gd name="connsiteX0" fmla="*/ 3835616 w 3835616"/>
              <a:gd name="connsiteY0" fmla="*/ 3219925 h 3729924"/>
              <a:gd name="connsiteX1" fmla="*/ 3417487 w 3835616"/>
              <a:gd name="connsiteY1" fmla="*/ 3513956 h 3729924"/>
              <a:gd name="connsiteX2" fmla="*/ 2964477 w 3835616"/>
              <a:gd name="connsiteY2" fmla="*/ 3558897 h 3729924"/>
              <a:gd name="connsiteX3" fmla="*/ 2222800 w 3835616"/>
              <a:gd name="connsiteY3" fmla="*/ 3728717 h 3729924"/>
              <a:gd name="connsiteX4" fmla="*/ 1046696 w 3835616"/>
              <a:gd name="connsiteY4" fmla="*/ 3462165 h 3729924"/>
              <a:gd name="connsiteX5" fmla="*/ 268858 w 3835616"/>
              <a:gd name="connsiteY5" fmla="*/ 2950050 h 3729924"/>
              <a:gd name="connsiteX6" fmla="*/ 18644 w 3835616"/>
              <a:gd name="connsiteY6" fmla="*/ 2200752 h 3729924"/>
              <a:gd name="connsiteX7" fmla="*/ 30297 w 3835616"/>
              <a:gd name="connsiteY7" fmla="*/ 1762911 h 3729924"/>
              <a:gd name="connsiteX8" fmla="*/ 301529 w 3835616"/>
              <a:gd name="connsiteY8" fmla="*/ 901232 h 3729924"/>
              <a:gd name="connsiteX9" fmla="*/ 717992 w 3835616"/>
              <a:gd name="connsiteY9" fmla="*/ 341005 h 3729924"/>
              <a:gd name="connsiteX10" fmla="*/ 1651216 w 3835616"/>
              <a:gd name="connsiteY10" fmla="*/ 0 h 3729924"/>
              <a:gd name="connsiteX11" fmla="*/ 2433536 w 3835616"/>
              <a:gd name="connsiteY11" fmla="*/ 50005 h 3729924"/>
              <a:gd name="connsiteX12" fmla="*/ 3027594 w 3835616"/>
              <a:gd name="connsiteY12" fmla="*/ 370369 h 3729924"/>
              <a:gd name="connsiteX13" fmla="*/ 3385290 w 3835616"/>
              <a:gd name="connsiteY13" fmla="*/ 1171254 h 3729924"/>
              <a:gd name="connsiteX14" fmla="*/ 3461687 w 3835616"/>
              <a:gd name="connsiteY14" fmla="*/ 2214396 h 3729924"/>
              <a:gd name="connsiteX15" fmla="*/ 3430700 w 3835616"/>
              <a:gd name="connsiteY15" fmla="*/ 2656798 h 3729924"/>
              <a:gd name="connsiteX16" fmla="*/ 3292091 w 3835616"/>
              <a:gd name="connsiteY16" fmla="*/ 2978484 h 3729924"/>
              <a:gd name="connsiteX17" fmla="*/ 3751780 w 3835616"/>
              <a:gd name="connsiteY17" fmla="*/ 3256428 h 3729924"/>
              <a:gd name="connsiteX0" fmla="*/ 3835616 w 3835616"/>
              <a:gd name="connsiteY0" fmla="*/ 3219925 h 3731978"/>
              <a:gd name="connsiteX1" fmla="*/ 3417487 w 3835616"/>
              <a:gd name="connsiteY1" fmla="*/ 3513956 h 3731978"/>
              <a:gd name="connsiteX2" fmla="*/ 2964477 w 3835616"/>
              <a:gd name="connsiteY2" fmla="*/ 3558897 h 3731978"/>
              <a:gd name="connsiteX3" fmla="*/ 2222800 w 3835616"/>
              <a:gd name="connsiteY3" fmla="*/ 3728717 h 3731978"/>
              <a:gd name="connsiteX4" fmla="*/ 1046696 w 3835616"/>
              <a:gd name="connsiteY4" fmla="*/ 3462165 h 3731978"/>
              <a:gd name="connsiteX5" fmla="*/ 268858 w 3835616"/>
              <a:gd name="connsiteY5" fmla="*/ 2950050 h 3731978"/>
              <a:gd name="connsiteX6" fmla="*/ 18644 w 3835616"/>
              <a:gd name="connsiteY6" fmla="*/ 2200752 h 3731978"/>
              <a:gd name="connsiteX7" fmla="*/ 30297 w 3835616"/>
              <a:gd name="connsiteY7" fmla="*/ 1762911 h 3731978"/>
              <a:gd name="connsiteX8" fmla="*/ 301529 w 3835616"/>
              <a:gd name="connsiteY8" fmla="*/ 901232 h 3731978"/>
              <a:gd name="connsiteX9" fmla="*/ 717992 w 3835616"/>
              <a:gd name="connsiteY9" fmla="*/ 341005 h 3731978"/>
              <a:gd name="connsiteX10" fmla="*/ 1651216 w 3835616"/>
              <a:gd name="connsiteY10" fmla="*/ 0 h 3731978"/>
              <a:gd name="connsiteX11" fmla="*/ 2433536 w 3835616"/>
              <a:gd name="connsiteY11" fmla="*/ 50005 h 3731978"/>
              <a:gd name="connsiteX12" fmla="*/ 3027594 w 3835616"/>
              <a:gd name="connsiteY12" fmla="*/ 370369 h 3731978"/>
              <a:gd name="connsiteX13" fmla="*/ 3385290 w 3835616"/>
              <a:gd name="connsiteY13" fmla="*/ 1171254 h 3731978"/>
              <a:gd name="connsiteX14" fmla="*/ 3461687 w 3835616"/>
              <a:gd name="connsiteY14" fmla="*/ 2214396 h 3731978"/>
              <a:gd name="connsiteX15" fmla="*/ 3430700 w 3835616"/>
              <a:gd name="connsiteY15" fmla="*/ 2656798 h 3731978"/>
              <a:gd name="connsiteX16" fmla="*/ 3292091 w 3835616"/>
              <a:gd name="connsiteY16" fmla="*/ 2978484 h 3731978"/>
              <a:gd name="connsiteX17" fmla="*/ 3751780 w 3835616"/>
              <a:gd name="connsiteY17" fmla="*/ 3256428 h 3731978"/>
              <a:gd name="connsiteX0" fmla="*/ 3835616 w 3835616"/>
              <a:gd name="connsiteY0" fmla="*/ 3219925 h 3731979"/>
              <a:gd name="connsiteX1" fmla="*/ 3417487 w 3835616"/>
              <a:gd name="connsiteY1" fmla="*/ 3513956 h 3731979"/>
              <a:gd name="connsiteX2" fmla="*/ 2964477 w 3835616"/>
              <a:gd name="connsiteY2" fmla="*/ 3558897 h 3731979"/>
              <a:gd name="connsiteX3" fmla="*/ 2222800 w 3835616"/>
              <a:gd name="connsiteY3" fmla="*/ 3728717 h 3731979"/>
              <a:gd name="connsiteX4" fmla="*/ 1046696 w 3835616"/>
              <a:gd name="connsiteY4" fmla="*/ 3462165 h 3731979"/>
              <a:gd name="connsiteX5" fmla="*/ 268858 w 3835616"/>
              <a:gd name="connsiteY5" fmla="*/ 2950050 h 3731979"/>
              <a:gd name="connsiteX6" fmla="*/ 18644 w 3835616"/>
              <a:gd name="connsiteY6" fmla="*/ 2200752 h 3731979"/>
              <a:gd name="connsiteX7" fmla="*/ 30297 w 3835616"/>
              <a:gd name="connsiteY7" fmla="*/ 1762911 h 3731979"/>
              <a:gd name="connsiteX8" fmla="*/ 717992 w 3835616"/>
              <a:gd name="connsiteY8" fmla="*/ 341005 h 3731979"/>
              <a:gd name="connsiteX9" fmla="*/ 1651216 w 3835616"/>
              <a:gd name="connsiteY9" fmla="*/ 0 h 3731979"/>
              <a:gd name="connsiteX10" fmla="*/ 2433536 w 3835616"/>
              <a:gd name="connsiteY10" fmla="*/ 50005 h 3731979"/>
              <a:gd name="connsiteX11" fmla="*/ 3027594 w 3835616"/>
              <a:gd name="connsiteY11" fmla="*/ 370369 h 3731979"/>
              <a:gd name="connsiteX12" fmla="*/ 3385290 w 3835616"/>
              <a:gd name="connsiteY12" fmla="*/ 1171254 h 3731979"/>
              <a:gd name="connsiteX13" fmla="*/ 3461687 w 3835616"/>
              <a:gd name="connsiteY13" fmla="*/ 2214396 h 3731979"/>
              <a:gd name="connsiteX14" fmla="*/ 3430700 w 3835616"/>
              <a:gd name="connsiteY14" fmla="*/ 2656798 h 3731979"/>
              <a:gd name="connsiteX15" fmla="*/ 3292091 w 3835616"/>
              <a:gd name="connsiteY15" fmla="*/ 2978484 h 3731979"/>
              <a:gd name="connsiteX16" fmla="*/ 3751780 w 3835616"/>
              <a:gd name="connsiteY16" fmla="*/ 3256428 h 3731979"/>
              <a:gd name="connsiteX0" fmla="*/ 3835616 w 3835616"/>
              <a:gd name="connsiteY0" fmla="*/ 3219925 h 3731979"/>
              <a:gd name="connsiteX1" fmla="*/ 3417487 w 3835616"/>
              <a:gd name="connsiteY1" fmla="*/ 3513956 h 3731979"/>
              <a:gd name="connsiteX2" fmla="*/ 2964477 w 3835616"/>
              <a:gd name="connsiteY2" fmla="*/ 3558897 h 3731979"/>
              <a:gd name="connsiteX3" fmla="*/ 2222800 w 3835616"/>
              <a:gd name="connsiteY3" fmla="*/ 3728717 h 3731979"/>
              <a:gd name="connsiteX4" fmla="*/ 1046696 w 3835616"/>
              <a:gd name="connsiteY4" fmla="*/ 3462165 h 3731979"/>
              <a:gd name="connsiteX5" fmla="*/ 268858 w 3835616"/>
              <a:gd name="connsiteY5" fmla="*/ 2950050 h 3731979"/>
              <a:gd name="connsiteX6" fmla="*/ 18644 w 3835616"/>
              <a:gd name="connsiteY6" fmla="*/ 2200752 h 3731979"/>
              <a:gd name="connsiteX7" fmla="*/ 30297 w 3835616"/>
              <a:gd name="connsiteY7" fmla="*/ 1762911 h 3731979"/>
              <a:gd name="connsiteX8" fmla="*/ 542523 w 3835616"/>
              <a:gd name="connsiteY8" fmla="*/ 291475 h 3731979"/>
              <a:gd name="connsiteX9" fmla="*/ 1651216 w 3835616"/>
              <a:gd name="connsiteY9" fmla="*/ 0 h 3731979"/>
              <a:gd name="connsiteX10" fmla="*/ 2433536 w 3835616"/>
              <a:gd name="connsiteY10" fmla="*/ 50005 h 3731979"/>
              <a:gd name="connsiteX11" fmla="*/ 3027594 w 3835616"/>
              <a:gd name="connsiteY11" fmla="*/ 370369 h 3731979"/>
              <a:gd name="connsiteX12" fmla="*/ 3385290 w 3835616"/>
              <a:gd name="connsiteY12" fmla="*/ 1171254 h 3731979"/>
              <a:gd name="connsiteX13" fmla="*/ 3461687 w 3835616"/>
              <a:gd name="connsiteY13" fmla="*/ 2214396 h 3731979"/>
              <a:gd name="connsiteX14" fmla="*/ 3430700 w 3835616"/>
              <a:gd name="connsiteY14" fmla="*/ 2656798 h 3731979"/>
              <a:gd name="connsiteX15" fmla="*/ 3292091 w 3835616"/>
              <a:gd name="connsiteY15" fmla="*/ 2978484 h 3731979"/>
              <a:gd name="connsiteX16" fmla="*/ 3751780 w 3835616"/>
              <a:gd name="connsiteY16" fmla="*/ 3256428 h 3731979"/>
              <a:gd name="connsiteX0" fmla="*/ 3833553 w 3833553"/>
              <a:gd name="connsiteY0" fmla="*/ 3219925 h 3731979"/>
              <a:gd name="connsiteX1" fmla="*/ 3415424 w 3833553"/>
              <a:gd name="connsiteY1" fmla="*/ 3513956 h 3731979"/>
              <a:gd name="connsiteX2" fmla="*/ 2962414 w 3833553"/>
              <a:gd name="connsiteY2" fmla="*/ 3558897 h 3731979"/>
              <a:gd name="connsiteX3" fmla="*/ 2220737 w 3833553"/>
              <a:gd name="connsiteY3" fmla="*/ 3728717 h 3731979"/>
              <a:gd name="connsiteX4" fmla="*/ 1044633 w 3833553"/>
              <a:gd name="connsiteY4" fmla="*/ 3462165 h 3731979"/>
              <a:gd name="connsiteX5" fmla="*/ 266795 w 3833553"/>
              <a:gd name="connsiteY5" fmla="*/ 2950050 h 3731979"/>
              <a:gd name="connsiteX6" fmla="*/ 16581 w 3833553"/>
              <a:gd name="connsiteY6" fmla="*/ 2200752 h 3731979"/>
              <a:gd name="connsiteX7" fmla="*/ 34598 w 3833553"/>
              <a:gd name="connsiteY7" fmla="*/ 1633447 h 3731979"/>
              <a:gd name="connsiteX8" fmla="*/ 540460 w 3833553"/>
              <a:gd name="connsiteY8" fmla="*/ 291475 h 3731979"/>
              <a:gd name="connsiteX9" fmla="*/ 1649153 w 3833553"/>
              <a:gd name="connsiteY9" fmla="*/ 0 h 3731979"/>
              <a:gd name="connsiteX10" fmla="*/ 2431473 w 3833553"/>
              <a:gd name="connsiteY10" fmla="*/ 50005 h 3731979"/>
              <a:gd name="connsiteX11" fmla="*/ 3025531 w 3833553"/>
              <a:gd name="connsiteY11" fmla="*/ 370369 h 3731979"/>
              <a:gd name="connsiteX12" fmla="*/ 3383227 w 3833553"/>
              <a:gd name="connsiteY12" fmla="*/ 1171254 h 3731979"/>
              <a:gd name="connsiteX13" fmla="*/ 3459624 w 3833553"/>
              <a:gd name="connsiteY13" fmla="*/ 2214396 h 3731979"/>
              <a:gd name="connsiteX14" fmla="*/ 3428637 w 3833553"/>
              <a:gd name="connsiteY14" fmla="*/ 2656798 h 3731979"/>
              <a:gd name="connsiteX15" fmla="*/ 3290028 w 3833553"/>
              <a:gd name="connsiteY15" fmla="*/ 2978484 h 3731979"/>
              <a:gd name="connsiteX16" fmla="*/ 3749717 w 3833553"/>
              <a:gd name="connsiteY16" fmla="*/ 3256428 h 3731979"/>
              <a:gd name="connsiteX0" fmla="*/ 3833553 w 3833553"/>
              <a:gd name="connsiteY0" fmla="*/ 3219925 h 3731979"/>
              <a:gd name="connsiteX1" fmla="*/ 3415424 w 3833553"/>
              <a:gd name="connsiteY1" fmla="*/ 3513956 h 3731979"/>
              <a:gd name="connsiteX2" fmla="*/ 2962414 w 3833553"/>
              <a:gd name="connsiteY2" fmla="*/ 3558897 h 3731979"/>
              <a:gd name="connsiteX3" fmla="*/ 2220737 w 3833553"/>
              <a:gd name="connsiteY3" fmla="*/ 3728717 h 3731979"/>
              <a:gd name="connsiteX4" fmla="*/ 1044633 w 3833553"/>
              <a:gd name="connsiteY4" fmla="*/ 3462165 h 3731979"/>
              <a:gd name="connsiteX5" fmla="*/ 266795 w 3833553"/>
              <a:gd name="connsiteY5" fmla="*/ 2950050 h 3731979"/>
              <a:gd name="connsiteX6" fmla="*/ 16581 w 3833553"/>
              <a:gd name="connsiteY6" fmla="*/ 2200752 h 3731979"/>
              <a:gd name="connsiteX7" fmla="*/ 34598 w 3833553"/>
              <a:gd name="connsiteY7" fmla="*/ 1633447 h 3731979"/>
              <a:gd name="connsiteX8" fmla="*/ 540460 w 3833553"/>
              <a:gd name="connsiteY8" fmla="*/ 291475 h 3731979"/>
              <a:gd name="connsiteX9" fmla="*/ 1649153 w 3833553"/>
              <a:gd name="connsiteY9" fmla="*/ 0 h 3731979"/>
              <a:gd name="connsiteX10" fmla="*/ 2431473 w 3833553"/>
              <a:gd name="connsiteY10" fmla="*/ 50005 h 3731979"/>
              <a:gd name="connsiteX11" fmla="*/ 3025531 w 3833553"/>
              <a:gd name="connsiteY11" fmla="*/ 370369 h 3731979"/>
              <a:gd name="connsiteX12" fmla="*/ 3383227 w 3833553"/>
              <a:gd name="connsiteY12" fmla="*/ 1171254 h 3731979"/>
              <a:gd name="connsiteX13" fmla="*/ 3459624 w 3833553"/>
              <a:gd name="connsiteY13" fmla="*/ 2214396 h 3731979"/>
              <a:gd name="connsiteX14" fmla="*/ 3428637 w 3833553"/>
              <a:gd name="connsiteY14" fmla="*/ 2656798 h 3731979"/>
              <a:gd name="connsiteX15" fmla="*/ 3290028 w 3833553"/>
              <a:gd name="connsiteY15" fmla="*/ 2978484 h 3731979"/>
              <a:gd name="connsiteX16" fmla="*/ 3749717 w 3833553"/>
              <a:gd name="connsiteY16" fmla="*/ 3256428 h 3731979"/>
              <a:gd name="connsiteX0" fmla="*/ 3833188 w 3833188"/>
              <a:gd name="connsiteY0" fmla="*/ 3219925 h 3731979"/>
              <a:gd name="connsiteX1" fmla="*/ 3415059 w 3833188"/>
              <a:gd name="connsiteY1" fmla="*/ 3513956 h 3731979"/>
              <a:gd name="connsiteX2" fmla="*/ 2962049 w 3833188"/>
              <a:gd name="connsiteY2" fmla="*/ 3558897 h 3731979"/>
              <a:gd name="connsiteX3" fmla="*/ 2220372 w 3833188"/>
              <a:gd name="connsiteY3" fmla="*/ 3728717 h 3731979"/>
              <a:gd name="connsiteX4" fmla="*/ 1044268 w 3833188"/>
              <a:gd name="connsiteY4" fmla="*/ 3462165 h 3731979"/>
              <a:gd name="connsiteX5" fmla="*/ 261479 w 3833188"/>
              <a:gd name="connsiteY5" fmla="*/ 3050740 h 3731979"/>
              <a:gd name="connsiteX6" fmla="*/ 16216 w 3833188"/>
              <a:gd name="connsiteY6" fmla="*/ 2200752 h 3731979"/>
              <a:gd name="connsiteX7" fmla="*/ 34233 w 3833188"/>
              <a:gd name="connsiteY7" fmla="*/ 1633447 h 3731979"/>
              <a:gd name="connsiteX8" fmla="*/ 540095 w 3833188"/>
              <a:gd name="connsiteY8" fmla="*/ 291475 h 3731979"/>
              <a:gd name="connsiteX9" fmla="*/ 1648788 w 3833188"/>
              <a:gd name="connsiteY9" fmla="*/ 0 h 3731979"/>
              <a:gd name="connsiteX10" fmla="*/ 2431108 w 3833188"/>
              <a:gd name="connsiteY10" fmla="*/ 50005 h 3731979"/>
              <a:gd name="connsiteX11" fmla="*/ 3025166 w 3833188"/>
              <a:gd name="connsiteY11" fmla="*/ 370369 h 3731979"/>
              <a:gd name="connsiteX12" fmla="*/ 3382862 w 3833188"/>
              <a:gd name="connsiteY12" fmla="*/ 1171254 h 3731979"/>
              <a:gd name="connsiteX13" fmla="*/ 3459259 w 3833188"/>
              <a:gd name="connsiteY13" fmla="*/ 2214396 h 3731979"/>
              <a:gd name="connsiteX14" fmla="*/ 3428272 w 3833188"/>
              <a:gd name="connsiteY14" fmla="*/ 2656798 h 3731979"/>
              <a:gd name="connsiteX15" fmla="*/ 3289663 w 3833188"/>
              <a:gd name="connsiteY15" fmla="*/ 2978484 h 3731979"/>
              <a:gd name="connsiteX16" fmla="*/ 3749352 w 3833188"/>
              <a:gd name="connsiteY16" fmla="*/ 3256428 h 3731979"/>
              <a:gd name="connsiteX0" fmla="*/ 3833188 w 3833188"/>
              <a:gd name="connsiteY0" fmla="*/ 3219925 h 3729118"/>
              <a:gd name="connsiteX1" fmla="*/ 3415059 w 3833188"/>
              <a:gd name="connsiteY1" fmla="*/ 3513956 h 3729118"/>
              <a:gd name="connsiteX2" fmla="*/ 2962049 w 3833188"/>
              <a:gd name="connsiteY2" fmla="*/ 3558897 h 3729118"/>
              <a:gd name="connsiteX3" fmla="*/ 2220372 w 3833188"/>
              <a:gd name="connsiteY3" fmla="*/ 3728717 h 3729118"/>
              <a:gd name="connsiteX4" fmla="*/ 1042147 w 3833188"/>
              <a:gd name="connsiteY4" fmla="*/ 3505319 h 3729118"/>
              <a:gd name="connsiteX5" fmla="*/ 261479 w 3833188"/>
              <a:gd name="connsiteY5" fmla="*/ 3050740 h 3729118"/>
              <a:gd name="connsiteX6" fmla="*/ 16216 w 3833188"/>
              <a:gd name="connsiteY6" fmla="*/ 2200752 h 3729118"/>
              <a:gd name="connsiteX7" fmla="*/ 34233 w 3833188"/>
              <a:gd name="connsiteY7" fmla="*/ 1633447 h 3729118"/>
              <a:gd name="connsiteX8" fmla="*/ 540095 w 3833188"/>
              <a:gd name="connsiteY8" fmla="*/ 291475 h 3729118"/>
              <a:gd name="connsiteX9" fmla="*/ 1648788 w 3833188"/>
              <a:gd name="connsiteY9" fmla="*/ 0 h 3729118"/>
              <a:gd name="connsiteX10" fmla="*/ 2431108 w 3833188"/>
              <a:gd name="connsiteY10" fmla="*/ 50005 h 3729118"/>
              <a:gd name="connsiteX11" fmla="*/ 3025166 w 3833188"/>
              <a:gd name="connsiteY11" fmla="*/ 370369 h 3729118"/>
              <a:gd name="connsiteX12" fmla="*/ 3382862 w 3833188"/>
              <a:gd name="connsiteY12" fmla="*/ 1171254 h 3729118"/>
              <a:gd name="connsiteX13" fmla="*/ 3459259 w 3833188"/>
              <a:gd name="connsiteY13" fmla="*/ 2214396 h 3729118"/>
              <a:gd name="connsiteX14" fmla="*/ 3428272 w 3833188"/>
              <a:gd name="connsiteY14" fmla="*/ 2656798 h 3729118"/>
              <a:gd name="connsiteX15" fmla="*/ 3289663 w 3833188"/>
              <a:gd name="connsiteY15" fmla="*/ 2978484 h 3729118"/>
              <a:gd name="connsiteX16" fmla="*/ 3749352 w 3833188"/>
              <a:gd name="connsiteY16" fmla="*/ 3256428 h 3729118"/>
              <a:gd name="connsiteX0" fmla="*/ 3755903 w 3755903"/>
              <a:gd name="connsiteY0" fmla="*/ 3264410 h 3729117"/>
              <a:gd name="connsiteX1" fmla="*/ 3415059 w 3755903"/>
              <a:gd name="connsiteY1" fmla="*/ 3513956 h 3729117"/>
              <a:gd name="connsiteX2" fmla="*/ 2962049 w 3755903"/>
              <a:gd name="connsiteY2" fmla="*/ 3558897 h 3729117"/>
              <a:gd name="connsiteX3" fmla="*/ 2220372 w 3755903"/>
              <a:gd name="connsiteY3" fmla="*/ 3728717 h 3729117"/>
              <a:gd name="connsiteX4" fmla="*/ 1042147 w 3755903"/>
              <a:gd name="connsiteY4" fmla="*/ 3505319 h 3729117"/>
              <a:gd name="connsiteX5" fmla="*/ 261479 w 3755903"/>
              <a:gd name="connsiteY5" fmla="*/ 3050740 h 3729117"/>
              <a:gd name="connsiteX6" fmla="*/ 16216 w 3755903"/>
              <a:gd name="connsiteY6" fmla="*/ 2200752 h 3729117"/>
              <a:gd name="connsiteX7" fmla="*/ 34233 w 3755903"/>
              <a:gd name="connsiteY7" fmla="*/ 1633447 h 3729117"/>
              <a:gd name="connsiteX8" fmla="*/ 540095 w 3755903"/>
              <a:gd name="connsiteY8" fmla="*/ 291475 h 3729117"/>
              <a:gd name="connsiteX9" fmla="*/ 1648788 w 3755903"/>
              <a:gd name="connsiteY9" fmla="*/ 0 h 3729117"/>
              <a:gd name="connsiteX10" fmla="*/ 2431108 w 3755903"/>
              <a:gd name="connsiteY10" fmla="*/ 50005 h 3729117"/>
              <a:gd name="connsiteX11" fmla="*/ 3025166 w 3755903"/>
              <a:gd name="connsiteY11" fmla="*/ 370369 h 3729117"/>
              <a:gd name="connsiteX12" fmla="*/ 3382862 w 3755903"/>
              <a:gd name="connsiteY12" fmla="*/ 1171254 h 3729117"/>
              <a:gd name="connsiteX13" fmla="*/ 3459259 w 3755903"/>
              <a:gd name="connsiteY13" fmla="*/ 2214396 h 3729117"/>
              <a:gd name="connsiteX14" fmla="*/ 3428272 w 3755903"/>
              <a:gd name="connsiteY14" fmla="*/ 2656798 h 3729117"/>
              <a:gd name="connsiteX15" fmla="*/ 3289663 w 3755903"/>
              <a:gd name="connsiteY15" fmla="*/ 2978484 h 3729117"/>
              <a:gd name="connsiteX16" fmla="*/ 3749352 w 3755903"/>
              <a:gd name="connsiteY16" fmla="*/ 3256428 h 3729117"/>
              <a:gd name="connsiteX0" fmla="*/ 3755903 w 3755903"/>
              <a:gd name="connsiteY0" fmla="*/ 3264410 h 3729114"/>
              <a:gd name="connsiteX1" fmla="*/ 3391649 w 3755903"/>
              <a:gd name="connsiteY1" fmla="*/ 3520134 h 3729114"/>
              <a:gd name="connsiteX2" fmla="*/ 2962049 w 3755903"/>
              <a:gd name="connsiteY2" fmla="*/ 3558897 h 3729114"/>
              <a:gd name="connsiteX3" fmla="*/ 2220372 w 3755903"/>
              <a:gd name="connsiteY3" fmla="*/ 3728717 h 3729114"/>
              <a:gd name="connsiteX4" fmla="*/ 1042147 w 3755903"/>
              <a:gd name="connsiteY4" fmla="*/ 3505319 h 3729114"/>
              <a:gd name="connsiteX5" fmla="*/ 261479 w 3755903"/>
              <a:gd name="connsiteY5" fmla="*/ 3050740 h 3729114"/>
              <a:gd name="connsiteX6" fmla="*/ 16216 w 3755903"/>
              <a:gd name="connsiteY6" fmla="*/ 2200752 h 3729114"/>
              <a:gd name="connsiteX7" fmla="*/ 34233 w 3755903"/>
              <a:gd name="connsiteY7" fmla="*/ 1633447 h 3729114"/>
              <a:gd name="connsiteX8" fmla="*/ 540095 w 3755903"/>
              <a:gd name="connsiteY8" fmla="*/ 291475 h 3729114"/>
              <a:gd name="connsiteX9" fmla="*/ 1648788 w 3755903"/>
              <a:gd name="connsiteY9" fmla="*/ 0 h 3729114"/>
              <a:gd name="connsiteX10" fmla="*/ 2431108 w 3755903"/>
              <a:gd name="connsiteY10" fmla="*/ 50005 h 3729114"/>
              <a:gd name="connsiteX11" fmla="*/ 3025166 w 3755903"/>
              <a:gd name="connsiteY11" fmla="*/ 370369 h 3729114"/>
              <a:gd name="connsiteX12" fmla="*/ 3382862 w 3755903"/>
              <a:gd name="connsiteY12" fmla="*/ 1171254 h 3729114"/>
              <a:gd name="connsiteX13" fmla="*/ 3459259 w 3755903"/>
              <a:gd name="connsiteY13" fmla="*/ 2214396 h 3729114"/>
              <a:gd name="connsiteX14" fmla="*/ 3428272 w 3755903"/>
              <a:gd name="connsiteY14" fmla="*/ 2656798 h 3729114"/>
              <a:gd name="connsiteX15" fmla="*/ 3289663 w 3755903"/>
              <a:gd name="connsiteY15" fmla="*/ 2978484 h 3729114"/>
              <a:gd name="connsiteX16" fmla="*/ 3749352 w 3755903"/>
              <a:gd name="connsiteY16" fmla="*/ 3256428 h 3729114"/>
              <a:gd name="connsiteX0" fmla="*/ 3755903 w 3755903"/>
              <a:gd name="connsiteY0" fmla="*/ 3264410 h 3729114"/>
              <a:gd name="connsiteX1" fmla="*/ 3391649 w 3755903"/>
              <a:gd name="connsiteY1" fmla="*/ 3520134 h 3729114"/>
              <a:gd name="connsiteX2" fmla="*/ 2962049 w 3755903"/>
              <a:gd name="connsiteY2" fmla="*/ 3558897 h 3729114"/>
              <a:gd name="connsiteX3" fmla="*/ 2220372 w 3755903"/>
              <a:gd name="connsiteY3" fmla="*/ 3728717 h 3729114"/>
              <a:gd name="connsiteX4" fmla="*/ 1042147 w 3755903"/>
              <a:gd name="connsiteY4" fmla="*/ 3505319 h 3729114"/>
              <a:gd name="connsiteX5" fmla="*/ 261479 w 3755903"/>
              <a:gd name="connsiteY5" fmla="*/ 3050740 h 3729114"/>
              <a:gd name="connsiteX6" fmla="*/ 16216 w 3755903"/>
              <a:gd name="connsiteY6" fmla="*/ 2200752 h 3729114"/>
              <a:gd name="connsiteX7" fmla="*/ 34233 w 3755903"/>
              <a:gd name="connsiteY7" fmla="*/ 1633447 h 3729114"/>
              <a:gd name="connsiteX8" fmla="*/ 540095 w 3755903"/>
              <a:gd name="connsiteY8" fmla="*/ 291475 h 3729114"/>
              <a:gd name="connsiteX9" fmla="*/ 1648788 w 3755903"/>
              <a:gd name="connsiteY9" fmla="*/ 0 h 3729114"/>
              <a:gd name="connsiteX10" fmla="*/ 2431108 w 3755903"/>
              <a:gd name="connsiteY10" fmla="*/ 50005 h 3729114"/>
              <a:gd name="connsiteX11" fmla="*/ 3025166 w 3755903"/>
              <a:gd name="connsiteY11" fmla="*/ 370369 h 3729114"/>
              <a:gd name="connsiteX12" fmla="*/ 3382862 w 3755903"/>
              <a:gd name="connsiteY12" fmla="*/ 1171254 h 3729114"/>
              <a:gd name="connsiteX13" fmla="*/ 3459259 w 3755903"/>
              <a:gd name="connsiteY13" fmla="*/ 2214396 h 3729114"/>
              <a:gd name="connsiteX14" fmla="*/ 3422529 w 3755903"/>
              <a:gd name="connsiteY14" fmla="*/ 2656123 h 3729114"/>
              <a:gd name="connsiteX15" fmla="*/ 3289663 w 3755903"/>
              <a:gd name="connsiteY15" fmla="*/ 2978484 h 3729114"/>
              <a:gd name="connsiteX16" fmla="*/ 3749352 w 3755903"/>
              <a:gd name="connsiteY16" fmla="*/ 3256428 h 3729114"/>
              <a:gd name="connsiteX0" fmla="*/ 3755903 w 3755903"/>
              <a:gd name="connsiteY0" fmla="*/ 3264410 h 3729114"/>
              <a:gd name="connsiteX1" fmla="*/ 3391649 w 3755903"/>
              <a:gd name="connsiteY1" fmla="*/ 3520134 h 3729114"/>
              <a:gd name="connsiteX2" fmla="*/ 2962049 w 3755903"/>
              <a:gd name="connsiteY2" fmla="*/ 3558897 h 3729114"/>
              <a:gd name="connsiteX3" fmla="*/ 2220372 w 3755903"/>
              <a:gd name="connsiteY3" fmla="*/ 3728717 h 3729114"/>
              <a:gd name="connsiteX4" fmla="*/ 1042147 w 3755903"/>
              <a:gd name="connsiteY4" fmla="*/ 3505319 h 3729114"/>
              <a:gd name="connsiteX5" fmla="*/ 261479 w 3755903"/>
              <a:gd name="connsiteY5" fmla="*/ 3050740 h 3729114"/>
              <a:gd name="connsiteX6" fmla="*/ 16216 w 3755903"/>
              <a:gd name="connsiteY6" fmla="*/ 2200752 h 3729114"/>
              <a:gd name="connsiteX7" fmla="*/ 34233 w 3755903"/>
              <a:gd name="connsiteY7" fmla="*/ 1633447 h 3729114"/>
              <a:gd name="connsiteX8" fmla="*/ 540095 w 3755903"/>
              <a:gd name="connsiteY8" fmla="*/ 291475 h 3729114"/>
              <a:gd name="connsiteX9" fmla="*/ 1648788 w 3755903"/>
              <a:gd name="connsiteY9" fmla="*/ 0 h 3729114"/>
              <a:gd name="connsiteX10" fmla="*/ 2431108 w 3755903"/>
              <a:gd name="connsiteY10" fmla="*/ 50005 h 3729114"/>
              <a:gd name="connsiteX11" fmla="*/ 3025166 w 3755903"/>
              <a:gd name="connsiteY11" fmla="*/ 370369 h 3729114"/>
              <a:gd name="connsiteX12" fmla="*/ 3382862 w 3755903"/>
              <a:gd name="connsiteY12" fmla="*/ 1171254 h 3729114"/>
              <a:gd name="connsiteX13" fmla="*/ 3422529 w 3755903"/>
              <a:gd name="connsiteY13" fmla="*/ 2656123 h 3729114"/>
              <a:gd name="connsiteX14" fmla="*/ 3289663 w 3755903"/>
              <a:gd name="connsiteY14" fmla="*/ 2978484 h 3729114"/>
              <a:gd name="connsiteX15" fmla="*/ 3749352 w 3755903"/>
              <a:gd name="connsiteY15" fmla="*/ 3256428 h 3729114"/>
              <a:gd name="connsiteX0" fmla="*/ 3755903 w 3755903"/>
              <a:gd name="connsiteY0" fmla="*/ 3264410 h 3729114"/>
              <a:gd name="connsiteX1" fmla="*/ 3391649 w 3755903"/>
              <a:gd name="connsiteY1" fmla="*/ 3520134 h 3729114"/>
              <a:gd name="connsiteX2" fmla="*/ 2962049 w 3755903"/>
              <a:gd name="connsiteY2" fmla="*/ 3558897 h 3729114"/>
              <a:gd name="connsiteX3" fmla="*/ 2220372 w 3755903"/>
              <a:gd name="connsiteY3" fmla="*/ 3728717 h 3729114"/>
              <a:gd name="connsiteX4" fmla="*/ 1042147 w 3755903"/>
              <a:gd name="connsiteY4" fmla="*/ 3505319 h 3729114"/>
              <a:gd name="connsiteX5" fmla="*/ 261479 w 3755903"/>
              <a:gd name="connsiteY5" fmla="*/ 3050740 h 3729114"/>
              <a:gd name="connsiteX6" fmla="*/ 16216 w 3755903"/>
              <a:gd name="connsiteY6" fmla="*/ 2200752 h 3729114"/>
              <a:gd name="connsiteX7" fmla="*/ 34233 w 3755903"/>
              <a:gd name="connsiteY7" fmla="*/ 1633447 h 3729114"/>
              <a:gd name="connsiteX8" fmla="*/ 540095 w 3755903"/>
              <a:gd name="connsiteY8" fmla="*/ 291475 h 3729114"/>
              <a:gd name="connsiteX9" fmla="*/ 1648788 w 3755903"/>
              <a:gd name="connsiteY9" fmla="*/ 0 h 3729114"/>
              <a:gd name="connsiteX10" fmla="*/ 2431108 w 3755903"/>
              <a:gd name="connsiteY10" fmla="*/ 50005 h 3729114"/>
              <a:gd name="connsiteX11" fmla="*/ 3025166 w 3755903"/>
              <a:gd name="connsiteY11" fmla="*/ 370369 h 3729114"/>
              <a:gd name="connsiteX12" fmla="*/ 3382862 w 3755903"/>
              <a:gd name="connsiteY12" fmla="*/ 1171254 h 3729114"/>
              <a:gd name="connsiteX13" fmla="*/ 3430454 w 3755903"/>
              <a:gd name="connsiteY13" fmla="*/ 2612424 h 3729114"/>
              <a:gd name="connsiteX14" fmla="*/ 3289663 w 3755903"/>
              <a:gd name="connsiteY14" fmla="*/ 2978484 h 3729114"/>
              <a:gd name="connsiteX15" fmla="*/ 3749352 w 3755903"/>
              <a:gd name="connsiteY15" fmla="*/ 3256428 h 3729114"/>
              <a:gd name="connsiteX0" fmla="*/ 3755903 w 3755903"/>
              <a:gd name="connsiteY0" fmla="*/ 3264410 h 3729114"/>
              <a:gd name="connsiteX1" fmla="*/ 3391649 w 3755903"/>
              <a:gd name="connsiteY1" fmla="*/ 3520134 h 3729114"/>
              <a:gd name="connsiteX2" fmla="*/ 2962049 w 3755903"/>
              <a:gd name="connsiteY2" fmla="*/ 3558897 h 3729114"/>
              <a:gd name="connsiteX3" fmla="*/ 2220372 w 3755903"/>
              <a:gd name="connsiteY3" fmla="*/ 3728717 h 3729114"/>
              <a:gd name="connsiteX4" fmla="*/ 1042147 w 3755903"/>
              <a:gd name="connsiteY4" fmla="*/ 3505319 h 3729114"/>
              <a:gd name="connsiteX5" fmla="*/ 261479 w 3755903"/>
              <a:gd name="connsiteY5" fmla="*/ 3050740 h 3729114"/>
              <a:gd name="connsiteX6" fmla="*/ 16216 w 3755903"/>
              <a:gd name="connsiteY6" fmla="*/ 2200752 h 3729114"/>
              <a:gd name="connsiteX7" fmla="*/ 34233 w 3755903"/>
              <a:gd name="connsiteY7" fmla="*/ 1633447 h 3729114"/>
              <a:gd name="connsiteX8" fmla="*/ 540095 w 3755903"/>
              <a:gd name="connsiteY8" fmla="*/ 291475 h 3729114"/>
              <a:gd name="connsiteX9" fmla="*/ 1648788 w 3755903"/>
              <a:gd name="connsiteY9" fmla="*/ 0 h 3729114"/>
              <a:gd name="connsiteX10" fmla="*/ 2431108 w 3755903"/>
              <a:gd name="connsiteY10" fmla="*/ 50005 h 3729114"/>
              <a:gd name="connsiteX11" fmla="*/ 3025166 w 3755903"/>
              <a:gd name="connsiteY11" fmla="*/ 370369 h 3729114"/>
              <a:gd name="connsiteX12" fmla="*/ 3382862 w 3755903"/>
              <a:gd name="connsiteY12" fmla="*/ 1171254 h 3729114"/>
              <a:gd name="connsiteX13" fmla="*/ 3430454 w 3755903"/>
              <a:gd name="connsiteY13" fmla="*/ 2612424 h 3729114"/>
              <a:gd name="connsiteX14" fmla="*/ 3289663 w 3755903"/>
              <a:gd name="connsiteY14" fmla="*/ 2978484 h 3729114"/>
              <a:gd name="connsiteX15" fmla="*/ 3749352 w 3755903"/>
              <a:gd name="connsiteY15" fmla="*/ 3256428 h 3729114"/>
              <a:gd name="connsiteX0" fmla="*/ 3755903 w 3755903"/>
              <a:gd name="connsiteY0" fmla="*/ 3264410 h 3728881"/>
              <a:gd name="connsiteX1" fmla="*/ 3391649 w 3755903"/>
              <a:gd name="connsiteY1" fmla="*/ 3520134 h 3728881"/>
              <a:gd name="connsiteX2" fmla="*/ 2962922 w 3755903"/>
              <a:gd name="connsiteY2" fmla="*/ 3541149 h 3728881"/>
              <a:gd name="connsiteX3" fmla="*/ 2220372 w 3755903"/>
              <a:gd name="connsiteY3" fmla="*/ 3728717 h 3728881"/>
              <a:gd name="connsiteX4" fmla="*/ 1042147 w 3755903"/>
              <a:gd name="connsiteY4" fmla="*/ 3505319 h 3728881"/>
              <a:gd name="connsiteX5" fmla="*/ 261479 w 3755903"/>
              <a:gd name="connsiteY5" fmla="*/ 3050740 h 3728881"/>
              <a:gd name="connsiteX6" fmla="*/ 16216 w 3755903"/>
              <a:gd name="connsiteY6" fmla="*/ 2200752 h 3728881"/>
              <a:gd name="connsiteX7" fmla="*/ 34233 w 3755903"/>
              <a:gd name="connsiteY7" fmla="*/ 1633447 h 3728881"/>
              <a:gd name="connsiteX8" fmla="*/ 540095 w 3755903"/>
              <a:gd name="connsiteY8" fmla="*/ 291475 h 3728881"/>
              <a:gd name="connsiteX9" fmla="*/ 1648788 w 3755903"/>
              <a:gd name="connsiteY9" fmla="*/ 0 h 3728881"/>
              <a:gd name="connsiteX10" fmla="*/ 2431108 w 3755903"/>
              <a:gd name="connsiteY10" fmla="*/ 50005 h 3728881"/>
              <a:gd name="connsiteX11" fmla="*/ 3025166 w 3755903"/>
              <a:gd name="connsiteY11" fmla="*/ 370369 h 3728881"/>
              <a:gd name="connsiteX12" fmla="*/ 3382862 w 3755903"/>
              <a:gd name="connsiteY12" fmla="*/ 1171254 h 3728881"/>
              <a:gd name="connsiteX13" fmla="*/ 3430454 w 3755903"/>
              <a:gd name="connsiteY13" fmla="*/ 2612424 h 3728881"/>
              <a:gd name="connsiteX14" fmla="*/ 3289663 w 3755903"/>
              <a:gd name="connsiteY14" fmla="*/ 2978484 h 3728881"/>
              <a:gd name="connsiteX15" fmla="*/ 3749352 w 3755903"/>
              <a:gd name="connsiteY15" fmla="*/ 3256428 h 3728881"/>
              <a:gd name="connsiteX0" fmla="*/ 3755903 w 3755903"/>
              <a:gd name="connsiteY0" fmla="*/ 3264410 h 3728816"/>
              <a:gd name="connsiteX1" fmla="*/ 3391649 w 3755903"/>
              <a:gd name="connsiteY1" fmla="*/ 3520134 h 3728816"/>
              <a:gd name="connsiteX2" fmla="*/ 2962922 w 3755903"/>
              <a:gd name="connsiteY2" fmla="*/ 3541149 h 3728816"/>
              <a:gd name="connsiteX3" fmla="*/ 2220372 w 3755903"/>
              <a:gd name="connsiteY3" fmla="*/ 3728717 h 3728816"/>
              <a:gd name="connsiteX4" fmla="*/ 1039530 w 3755903"/>
              <a:gd name="connsiteY4" fmla="*/ 3558566 h 3728816"/>
              <a:gd name="connsiteX5" fmla="*/ 261479 w 3755903"/>
              <a:gd name="connsiteY5" fmla="*/ 3050740 h 3728816"/>
              <a:gd name="connsiteX6" fmla="*/ 16216 w 3755903"/>
              <a:gd name="connsiteY6" fmla="*/ 2200752 h 3728816"/>
              <a:gd name="connsiteX7" fmla="*/ 34233 w 3755903"/>
              <a:gd name="connsiteY7" fmla="*/ 1633447 h 3728816"/>
              <a:gd name="connsiteX8" fmla="*/ 540095 w 3755903"/>
              <a:gd name="connsiteY8" fmla="*/ 291475 h 3728816"/>
              <a:gd name="connsiteX9" fmla="*/ 1648788 w 3755903"/>
              <a:gd name="connsiteY9" fmla="*/ 0 h 3728816"/>
              <a:gd name="connsiteX10" fmla="*/ 2431108 w 3755903"/>
              <a:gd name="connsiteY10" fmla="*/ 50005 h 3728816"/>
              <a:gd name="connsiteX11" fmla="*/ 3025166 w 3755903"/>
              <a:gd name="connsiteY11" fmla="*/ 370369 h 3728816"/>
              <a:gd name="connsiteX12" fmla="*/ 3382862 w 3755903"/>
              <a:gd name="connsiteY12" fmla="*/ 1171254 h 3728816"/>
              <a:gd name="connsiteX13" fmla="*/ 3430454 w 3755903"/>
              <a:gd name="connsiteY13" fmla="*/ 2612424 h 3728816"/>
              <a:gd name="connsiteX14" fmla="*/ 3289663 w 3755903"/>
              <a:gd name="connsiteY14" fmla="*/ 2978484 h 3728816"/>
              <a:gd name="connsiteX15" fmla="*/ 3749352 w 3755903"/>
              <a:gd name="connsiteY15" fmla="*/ 3256428 h 3728816"/>
              <a:gd name="connsiteX0" fmla="*/ 3750266 w 3750266"/>
              <a:gd name="connsiteY0" fmla="*/ 3264410 h 3728817"/>
              <a:gd name="connsiteX1" fmla="*/ 3386012 w 3750266"/>
              <a:gd name="connsiteY1" fmla="*/ 3520134 h 3728817"/>
              <a:gd name="connsiteX2" fmla="*/ 2957285 w 3750266"/>
              <a:gd name="connsiteY2" fmla="*/ 3541149 h 3728817"/>
              <a:gd name="connsiteX3" fmla="*/ 2214735 w 3750266"/>
              <a:gd name="connsiteY3" fmla="*/ 3728717 h 3728817"/>
              <a:gd name="connsiteX4" fmla="*/ 1033893 w 3750266"/>
              <a:gd name="connsiteY4" fmla="*/ 3558566 h 3728817"/>
              <a:gd name="connsiteX5" fmla="*/ 255842 w 3750266"/>
              <a:gd name="connsiteY5" fmla="*/ 3050740 h 3728817"/>
              <a:gd name="connsiteX6" fmla="*/ 18139 w 3750266"/>
              <a:gd name="connsiteY6" fmla="*/ 2281973 h 3728817"/>
              <a:gd name="connsiteX7" fmla="*/ 28596 w 3750266"/>
              <a:gd name="connsiteY7" fmla="*/ 1633447 h 3728817"/>
              <a:gd name="connsiteX8" fmla="*/ 534458 w 3750266"/>
              <a:gd name="connsiteY8" fmla="*/ 291475 h 3728817"/>
              <a:gd name="connsiteX9" fmla="*/ 1643151 w 3750266"/>
              <a:gd name="connsiteY9" fmla="*/ 0 h 3728817"/>
              <a:gd name="connsiteX10" fmla="*/ 2425471 w 3750266"/>
              <a:gd name="connsiteY10" fmla="*/ 50005 h 3728817"/>
              <a:gd name="connsiteX11" fmla="*/ 3019529 w 3750266"/>
              <a:gd name="connsiteY11" fmla="*/ 370369 h 3728817"/>
              <a:gd name="connsiteX12" fmla="*/ 3377225 w 3750266"/>
              <a:gd name="connsiteY12" fmla="*/ 1171254 h 3728817"/>
              <a:gd name="connsiteX13" fmla="*/ 3424817 w 3750266"/>
              <a:gd name="connsiteY13" fmla="*/ 2612424 h 3728817"/>
              <a:gd name="connsiteX14" fmla="*/ 3284026 w 3750266"/>
              <a:gd name="connsiteY14" fmla="*/ 2978484 h 3728817"/>
              <a:gd name="connsiteX15" fmla="*/ 3743715 w 3750266"/>
              <a:gd name="connsiteY15" fmla="*/ 3256428 h 372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750266" h="3728817">
                <a:moveTo>
                  <a:pt x="3750266" y="3264410"/>
                </a:moveTo>
                <a:cubicBezTo>
                  <a:pt x="3737566" y="3279227"/>
                  <a:pt x="3518175" y="3474011"/>
                  <a:pt x="3386012" y="3520134"/>
                </a:cubicBezTo>
                <a:cubicBezTo>
                  <a:pt x="3253849" y="3566257"/>
                  <a:pt x="3152498" y="3506385"/>
                  <a:pt x="2957285" y="3541149"/>
                </a:cubicBezTo>
                <a:cubicBezTo>
                  <a:pt x="2762072" y="3575913"/>
                  <a:pt x="2535300" y="3725814"/>
                  <a:pt x="2214735" y="3728717"/>
                </a:cubicBezTo>
                <a:cubicBezTo>
                  <a:pt x="1894170" y="3731620"/>
                  <a:pt x="1360375" y="3671562"/>
                  <a:pt x="1033893" y="3558566"/>
                </a:cubicBezTo>
                <a:cubicBezTo>
                  <a:pt x="707411" y="3445570"/>
                  <a:pt x="425134" y="3263505"/>
                  <a:pt x="255842" y="3050740"/>
                </a:cubicBezTo>
                <a:cubicBezTo>
                  <a:pt x="86550" y="2837975"/>
                  <a:pt x="56013" y="2518188"/>
                  <a:pt x="18139" y="2281973"/>
                </a:cubicBezTo>
                <a:cubicBezTo>
                  <a:pt x="-19735" y="2045758"/>
                  <a:pt x="10668" y="1759550"/>
                  <a:pt x="28596" y="1633447"/>
                </a:cubicBezTo>
                <a:cubicBezTo>
                  <a:pt x="109920" y="1087868"/>
                  <a:pt x="265366" y="563716"/>
                  <a:pt x="534458" y="291475"/>
                </a:cubicBezTo>
                <a:cubicBezTo>
                  <a:pt x="803551" y="19234"/>
                  <a:pt x="1289344" y="6827"/>
                  <a:pt x="1643151" y="0"/>
                </a:cubicBezTo>
                <a:cubicBezTo>
                  <a:pt x="1856511" y="5080"/>
                  <a:pt x="2196075" y="-11723"/>
                  <a:pt x="2425471" y="50005"/>
                </a:cubicBezTo>
                <a:cubicBezTo>
                  <a:pt x="2654867" y="111733"/>
                  <a:pt x="2860903" y="183494"/>
                  <a:pt x="3019529" y="370369"/>
                </a:cubicBezTo>
                <a:cubicBezTo>
                  <a:pt x="3178155" y="557244"/>
                  <a:pt x="3309677" y="797578"/>
                  <a:pt x="3377225" y="1171254"/>
                </a:cubicBezTo>
                <a:cubicBezTo>
                  <a:pt x="3444773" y="1544930"/>
                  <a:pt x="3548826" y="1984764"/>
                  <a:pt x="3424817" y="2612424"/>
                </a:cubicBezTo>
                <a:cubicBezTo>
                  <a:pt x="3389203" y="2718531"/>
                  <a:pt x="3367291" y="2865644"/>
                  <a:pt x="3284026" y="2978484"/>
                </a:cubicBezTo>
                <a:cubicBezTo>
                  <a:pt x="3298252" y="3020691"/>
                  <a:pt x="3403215" y="3263535"/>
                  <a:pt x="3743715" y="3256428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D2A7D7B-570D-50DB-78D8-2820FE10D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1" y="750899"/>
            <a:ext cx="3288851" cy="2046090"/>
          </a:xfrm>
        </p:spPr>
        <p:txBody>
          <a:bodyPr>
            <a:normAutofit/>
          </a:bodyPr>
          <a:lstStyle/>
          <a:p>
            <a:pPr algn="ctr"/>
            <a:r>
              <a:rPr lang="de-DE"/>
              <a:t>Voraussetzungen für Singen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62890C3-53C6-620C-AE0B-30DB0A22A3E4}"/>
              </a:ext>
            </a:extLst>
          </p:cNvPr>
          <p:cNvSpPr txBox="1"/>
          <p:nvPr/>
        </p:nvSpPr>
        <p:spPr>
          <a:xfrm>
            <a:off x="5781278" y="891571"/>
            <a:ext cx="4813162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de-DE" sz="4800"/>
              <a:t>Keine Angst</a:t>
            </a:r>
          </a:p>
          <a:p>
            <a:pPr marL="457200" indent="-457200">
              <a:lnSpc>
                <a:spcPct val="9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de-DE" sz="4800"/>
              <a:t>Locker bleiben</a:t>
            </a:r>
          </a:p>
          <a:p>
            <a:pPr marL="457200" indent="-457200">
              <a:lnSpc>
                <a:spcPct val="9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de-DE" sz="4800"/>
              <a:t>Positive Gefühl zu sich selbst</a:t>
            </a:r>
          </a:p>
          <a:p>
            <a:pPr marL="457200" indent="-457200">
              <a:lnSpc>
                <a:spcPct val="9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de-DE" sz="4800"/>
              <a:t>Töne Vorausdenken</a:t>
            </a:r>
          </a:p>
          <a:p>
            <a:pPr marL="457200" indent="-457200">
              <a:lnSpc>
                <a:spcPct val="9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de-DE" sz="4800"/>
              <a:t>Visualisieren der Töne</a:t>
            </a:r>
            <a:endParaRPr lang="de-DE" sz="4800" dirty="0"/>
          </a:p>
        </p:txBody>
      </p:sp>
    </p:spTree>
    <p:extLst>
      <p:ext uri="{BB962C8B-B14F-4D97-AF65-F5344CB8AC3E}">
        <p14:creationId xmlns:p14="http://schemas.microsoft.com/office/powerpoint/2010/main" val="461456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hitchatVTI">
  <a:themeElements>
    <a:clrScheme name="AnalogousFromLightSeedLeftStep">
      <a:dk1>
        <a:srgbClr val="000000"/>
      </a:dk1>
      <a:lt1>
        <a:srgbClr val="FFFFFF"/>
      </a:lt1>
      <a:dk2>
        <a:srgbClr val="242B41"/>
      </a:dk2>
      <a:lt2>
        <a:srgbClr val="E2E8E2"/>
      </a:lt2>
      <a:accent1>
        <a:srgbClr val="D18BD1"/>
      </a:accent1>
      <a:accent2>
        <a:srgbClr val="A471C7"/>
      </a:accent2>
      <a:accent3>
        <a:srgbClr val="978BD1"/>
      </a:accent3>
      <a:accent4>
        <a:srgbClr val="7186C7"/>
      </a:accent4>
      <a:accent5>
        <a:srgbClr val="71AAC7"/>
      </a:accent5>
      <a:accent6>
        <a:srgbClr val="65B1AB"/>
      </a:accent6>
      <a:hlink>
        <a:srgbClr val="568F57"/>
      </a:hlink>
      <a:folHlink>
        <a:srgbClr val="7F7F7F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ppt/theme/themeOverride1.xml><?xml version="1.0" encoding="utf-8"?>
<a:themeOverride xmlns:a="http://schemas.openxmlformats.org/drawingml/2006/main">
  <a:clrScheme name="AnalogousFromLightSeedLeftStep">
    <a:dk1>
      <a:srgbClr val="000000"/>
    </a:dk1>
    <a:lt1>
      <a:srgbClr val="FFFFFF"/>
    </a:lt1>
    <a:dk2>
      <a:srgbClr val="242B41"/>
    </a:dk2>
    <a:lt2>
      <a:srgbClr val="E2E8E2"/>
    </a:lt2>
    <a:accent1>
      <a:srgbClr val="D18BD1"/>
    </a:accent1>
    <a:accent2>
      <a:srgbClr val="A471C7"/>
    </a:accent2>
    <a:accent3>
      <a:srgbClr val="978BD1"/>
    </a:accent3>
    <a:accent4>
      <a:srgbClr val="7186C7"/>
    </a:accent4>
    <a:accent5>
      <a:srgbClr val="71AAC7"/>
    </a:accent5>
    <a:accent6>
      <a:srgbClr val="65B1AB"/>
    </a:accent6>
    <a:hlink>
      <a:srgbClr val="568F57"/>
    </a:hlink>
    <a:folHlink>
      <a:srgbClr val="7F7F7F"/>
    </a:folHlink>
  </a:clrScheme>
</a:themeOverride>
</file>

<file path=docMetadata/LabelInfo.xml><?xml version="1.0" encoding="utf-8"?>
<clbl:labelList xmlns:clbl="http://schemas.microsoft.com/office/2020/mipLabelMetadata">
  <clbl:label id="{9d258917-277f-42cd-a3cd-14c4e9ee58bc}" enabled="1" method="Standard" siteId="{38ae3bcd-9579-4fd4-adda-b42e1495d55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Breitbild</PresentationFormat>
  <Paragraphs>31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6" baseType="lpstr">
      <vt:lpstr>Aptos</vt:lpstr>
      <vt:lpstr>Aptos Display</vt:lpstr>
      <vt:lpstr>Arial</vt:lpstr>
      <vt:lpstr>Cambria</vt:lpstr>
      <vt:lpstr>The Hand</vt:lpstr>
      <vt:lpstr>The Hand Black</vt:lpstr>
      <vt:lpstr>The Serif Hand</vt:lpstr>
      <vt:lpstr>The Serif Hand Black</vt:lpstr>
      <vt:lpstr>Wingdings</vt:lpstr>
      <vt:lpstr>Office</vt:lpstr>
      <vt:lpstr>ChitchatVTI</vt:lpstr>
      <vt:lpstr>Musik BASICS III</vt:lpstr>
      <vt:lpstr>Atem + Atemführung</vt:lpstr>
      <vt:lpstr>Innenansicht</vt:lpstr>
      <vt:lpstr>Übung: C-Dur Tonleiter singen</vt:lpstr>
      <vt:lpstr>Voraussetzungen für Singen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Rueter, Kirstin (RC-DE SI B S PTM)</dc:creator>
  <cp:lastModifiedBy>Rueter, Kirstin (RC-DE SI B S PTM)</cp:lastModifiedBy>
  <cp:revision>10</cp:revision>
  <dcterms:created xsi:type="dcterms:W3CDTF">2024-10-21T13:30:06Z</dcterms:created>
  <dcterms:modified xsi:type="dcterms:W3CDTF">2024-10-22T14:39:51Z</dcterms:modified>
</cp:coreProperties>
</file>